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9" r:id="rId5"/>
  </p:sldMasterIdLst>
  <p:notesMasterIdLst>
    <p:notesMasterId r:id="rId36"/>
  </p:notesMasterIdLst>
  <p:handoutMasterIdLst>
    <p:handoutMasterId r:id="rId37"/>
  </p:handoutMasterIdLst>
  <p:sldIdLst>
    <p:sldId id="256" r:id="rId6"/>
    <p:sldId id="2011" r:id="rId7"/>
    <p:sldId id="2012" r:id="rId8"/>
    <p:sldId id="2014" r:id="rId9"/>
    <p:sldId id="2013" r:id="rId10"/>
    <p:sldId id="2015" r:id="rId11"/>
    <p:sldId id="2016" r:id="rId12"/>
    <p:sldId id="2018" r:id="rId13"/>
    <p:sldId id="2019" r:id="rId14"/>
    <p:sldId id="2020" r:id="rId15"/>
    <p:sldId id="2021" r:id="rId16"/>
    <p:sldId id="2022" r:id="rId17"/>
    <p:sldId id="2023" r:id="rId18"/>
    <p:sldId id="2024" r:id="rId19"/>
    <p:sldId id="2025" r:id="rId20"/>
    <p:sldId id="2000" r:id="rId21"/>
    <p:sldId id="257" r:id="rId22"/>
    <p:sldId id="258" r:id="rId23"/>
    <p:sldId id="262" r:id="rId24"/>
    <p:sldId id="268" r:id="rId25"/>
    <p:sldId id="269" r:id="rId26"/>
    <p:sldId id="265" r:id="rId27"/>
    <p:sldId id="264" r:id="rId28"/>
    <p:sldId id="263" r:id="rId29"/>
    <p:sldId id="270" r:id="rId30"/>
    <p:sldId id="259" r:id="rId31"/>
    <p:sldId id="260" r:id="rId32"/>
    <p:sldId id="261" r:id="rId33"/>
    <p:sldId id="266" r:id="rId34"/>
    <p:sldId id="27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1C4AF1-5223-42D6-88E5-E201645FF14F}" v="14" dt="2023-05-06T18:27:00.8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479" autoAdjust="0"/>
  </p:normalViewPr>
  <p:slideViewPr>
    <p:cSldViewPr snapToGrid="0">
      <p:cViewPr varScale="1">
        <p:scale>
          <a:sx n="52" d="100"/>
          <a:sy n="52" d="100"/>
        </p:scale>
        <p:origin x="1228" y="4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Gordon" userId="7ab425ed-dc65-4d89-bb1a-58dc38406c36" providerId="ADAL" clId="{FC1C4AF1-5223-42D6-88E5-E201645FF14F}"/>
    <pc:docChg chg="undo custSel addSld delSld modSld sldOrd modMainMaster">
      <pc:chgData name="Matt Gordon" userId="7ab425ed-dc65-4d89-bb1a-58dc38406c36" providerId="ADAL" clId="{FC1C4AF1-5223-42D6-88E5-E201645FF14F}" dt="2023-05-06T18:29:02.675" v="4374" actId="20577"/>
      <pc:docMkLst>
        <pc:docMk/>
      </pc:docMkLst>
      <pc:sldChg chg="modSp mod">
        <pc:chgData name="Matt Gordon" userId="7ab425ed-dc65-4d89-bb1a-58dc38406c36" providerId="ADAL" clId="{FC1C4AF1-5223-42D6-88E5-E201645FF14F}" dt="2023-05-05T21:03:26.489" v="82" actId="255"/>
        <pc:sldMkLst>
          <pc:docMk/>
          <pc:sldMk cId="2586058810" sldId="256"/>
        </pc:sldMkLst>
        <pc:spChg chg="mod">
          <ac:chgData name="Matt Gordon" userId="7ab425ed-dc65-4d89-bb1a-58dc38406c36" providerId="ADAL" clId="{FC1C4AF1-5223-42D6-88E5-E201645FF14F}" dt="2023-05-05T20:22:05.066" v="44" actId="14100"/>
          <ac:spMkLst>
            <pc:docMk/>
            <pc:sldMk cId="2586058810" sldId="256"/>
            <ac:spMk id="2" creationId="{CFE75451-6A4B-484B-9ED1-353CCE25B0F4}"/>
          </ac:spMkLst>
        </pc:spChg>
        <pc:spChg chg="mod">
          <ac:chgData name="Matt Gordon" userId="7ab425ed-dc65-4d89-bb1a-58dc38406c36" providerId="ADAL" clId="{FC1C4AF1-5223-42D6-88E5-E201645FF14F}" dt="2023-05-05T21:03:26.489" v="82" actId="255"/>
          <ac:spMkLst>
            <pc:docMk/>
            <pc:sldMk cId="2586058810" sldId="256"/>
            <ac:spMk id="3" creationId="{0236A1B4-B8D1-4A72-8E20-0703F54BF1FE}"/>
          </ac:spMkLst>
        </pc:spChg>
      </pc:sldChg>
      <pc:sldChg chg="mod modShow">
        <pc:chgData name="Matt Gordon" userId="7ab425ed-dc65-4d89-bb1a-58dc38406c36" providerId="ADAL" clId="{FC1C4AF1-5223-42D6-88E5-E201645FF14F}" dt="2023-05-06T18:27:24.041" v="4234" actId="729"/>
        <pc:sldMkLst>
          <pc:docMk/>
          <pc:sldMk cId="1713219598" sldId="257"/>
        </pc:sldMkLst>
      </pc:sldChg>
      <pc:sldChg chg="mod modShow">
        <pc:chgData name="Matt Gordon" userId="7ab425ed-dc65-4d89-bb1a-58dc38406c36" providerId="ADAL" clId="{FC1C4AF1-5223-42D6-88E5-E201645FF14F}" dt="2023-05-06T18:27:24.041" v="4234" actId="729"/>
        <pc:sldMkLst>
          <pc:docMk/>
          <pc:sldMk cId="3571516367" sldId="258"/>
        </pc:sldMkLst>
      </pc:sldChg>
      <pc:sldChg chg="mod modShow">
        <pc:chgData name="Matt Gordon" userId="7ab425ed-dc65-4d89-bb1a-58dc38406c36" providerId="ADAL" clId="{FC1C4AF1-5223-42D6-88E5-E201645FF14F}" dt="2023-05-06T18:27:24.041" v="4234" actId="729"/>
        <pc:sldMkLst>
          <pc:docMk/>
          <pc:sldMk cId="332104327" sldId="259"/>
        </pc:sldMkLst>
      </pc:sldChg>
      <pc:sldChg chg="mod modShow">
        <pc:chgData name="Matt Gordon" userId="7ab425ed-dc65-4d89-bb1a-58dc38406c36" providerId="ADAL" clId="{FC1C4AF1-5223-42D6-88E5-E201645FF14F}" dt="2023-05-06T18:27:24.041" v="4234" actId="729"/>
        <pc:sldMkLst>
          <pc:docMk/>
          <pc:sldMk cId="1663780162" sldId="260"/>
        </pc:sldMkLst>
      </pc:sldChg>
      <pc:sldChg chg="mod modShow">
        <pc:chgData name="Matt Gordon" userId="7ab425ed-dc65-4d89-bb1a-58dc38406c36" providerId="ADAL" clId="{FC1C4AF1-5223-42D6-88E5-E201645FF14F}" dt="2023-05-06T18:27:24.041" v="4234" actId="729"/>
        <pc:sldMkLst>
          <pc:docMk/>
          <pc:sldMk cId="1429429409" sldId="261"/>
        </pc:sldMkLst>
      </pc:sldChg>
      <pc:sldChg chg="mod modShow">
        <pc:chgData name="Matt Gordon" userId="7ab425ed-dc65-4d89-bb1a-58dc38406c36" providerId="ADAL" clId="{FC1C4AF1-5223-42D6-88E5-E201645FF14F}" dt="2023-05-06T18:27:24.041" v="4234" actId="729"/>
        <pc:sldMkLst>
          <pc:docMk/>
          <pc:sldMk cId="379728094" sldId="262"/>
        </pc:sldMkLst>
      </pc:sldChg>
      <pc:sldChg chg="mod modShow">
        <pc:chgData name="Matt Gordon" userId="7ab425ed-dc65-4d89-bb1a-58dc38406c36" providerId="ADAL" clId="{FC1C4AF1-5223-42D6-88E5-E201645FF14F}" dt="2023-05-06T18:27:24.041" v="4234" actId="729"/>
        <pc:sldMkLst>
          <pc:docMk/>
          <pc:sldMk cId="4055079983" sldId="263"/>
        </pc:sldMkLst>
      </pc:sldChg>
      <pc:sldChg chg="mod modShow">
        <pc:chgData name="Matt Gordon" userId="7ab425ed-dc65-4d89-bb1a-58dc38406c36" providerId="ADAL" clId="{FC1C4AF1-5223-42D6-88E5-E201645FF14F}" dt="2023-05-06T18:27:24.041" v="4234" actId="729"/>
        <pc:sldMkLst>
          <pc:docMk/>
          <pc:sldMk cId="2619301236" sldId="264"/>
        </pc:sldMkLst>
      </pc:sldChg>
      <pc:sldChg chg="mod modShow">
        <pc:chgData name="Matt Gordon" userId="7ab425ed-dc65-4d89-bb1a-58dc38406c36" providerId="ADAL" clId="{FC1C4AF1-5223-42D6-88E5-E201645FF14F}" dt="2023-05-06T18:27:24.041" v="4234" actId="729"/>
        <pc:sldMkLst>
          <pc:docMk/>
          <pc:sldMk cId="744379741" sldId="265"/>
        </pc:sldMkLst>
      </pc:sldChg>
      <pc:sldChg chg="mod modShow">
        <pc:chgData name="Matt Gordon" userId="7ab425ed-dc65-4d89-bb1a-58dc38406c36" providerId="ADAL" clId="{FC1C4AF1-5223-42D6-88E5-E201645FF14F}" dt="2023-05-06T18:27:24.041" v="4234" actId="729"/>
        <pc:sldMkLst>
          <pc:docMk/>
          <pc:sldMk cId="1742861620" sldId="266"/>
        </pc:sldMkLst>
      </pc:sldChg>
      <pc:sldChg chg="mod modShow">
        <pc:chgData name="Matt Gordon" userId="7ab425ed-dc65-4d89-bb1a-58dc38406c36" providerId="ADAL" clId="{FC1C4AF1-5223-42D6-88E5-E201645FF14F}" dt="2023-05-06T18:27:24.041" v="4234" actId="729"/>
        <pc:sldMkLst>
          <pc:docMk/>
          <pc:sldMk cId="2303579910" sldId="268"/>
        </pc:sldMkLst>
      </pc:sldChg>
      <pc:sldChg chg="mod modShow">
        <pc:chgData name="Matt Gordon" userId="7ab425ed-dc65-4d89-bb1a-58dc38406c36" providerId="ADAL" clId="{FC1C4AF1-5223-42D6-88E5-E201645FF14F}" dt="2023-05-06T18:27:24.041" v="4234" actId="729"/>
        <pc:sldMkLst>
          <pc:docMk/>
          <pc:sldMk cId="2499682613" sldId="269"/>
        </pc:sldMkLst>
      </pc:sldChg>
      <pc:sldChg chg="mod modShow">
        <pc:chgData name="Matt Gordon" userId="7ab425ed-dc65-4d89-bb1a-58dc38406c36" providerId="ADAL" clId="{FC1C4AF1-5223-42D6-88E5-E201645FF14F}" dt="2023-05-06T18:27:24.041" v="4234" actId="729"/>
        <pc:sldMkLst>
          <pc:docMk/>
          <pc:sldMk cId="2896385493" sldId="270"/>
        </pc:sldMkLst>
      </pc:sldChg>
      <pc:sldChg chg="mod modShow">
        <pc:chgData name="Matt Gordon" userId="7ab425ed-dc65-4d89-bb1a-58dc38406c36" providerId="ADAL" clId="{FC1C4AF1-5223-42D6-88E5-E201645FF14F}" dt="2023-05-06T18:27:24.041" v="4234" actId="729"/>
        <pc:sldMkLst>
          <pc:docMk/>
          <pc:sldMk cId="1969787568" sldId="271"/>
        </pc:sldMkLst>
      </pc:sldChg>
      <pc:sldChg chg="modSp add mod modTransition">
        <pc:chgData name="Matt Gordon" userId="7ab425ed-dc65-4d89-bb1a-58dc38406c36" providerId="ADAL" clId="{FC1C4AF1-5223-42D6-88E5-E201645FF14F}" dt="2023-05-06T18:27:12.391" v="4233" actId="20577"/>
        <pc:sldMkLst>
          <pc:docMk/>
          <pc:sldMk cId="1380921501" sldId="2000"/>
        </pc:sldMkLst>
        <pc:spChg chg="mod">
          <ac:chgData name="Matt Gordon" userId="7ab425ed-dc65-4d89-bb1a-58dc38406c36" providerId="ADAL" clId="{FC1C4AF1-5223-42D6-88E5-E201645FF14F}" dt="2023-05-06T18:27:12.391" v="4233" actId="20577"/>
          <ac:spMkLst>
            <pc:docMk/>
            <pc:sldMk cId="1380921501" sldId="2000"/>
            <ac:spMk id="3" creationId="{7FE757F8-0D5E-EF48-A1A5-084446687834}"/>
          </ac:spMkLst>
        </pc:spChg>
      </pc:sldChg>
      <pc:sldChg chg="add del">
        <pc:chgData name="Matt Gordon" userId="7ab425ed-dc65-4d89-bb1a-58dc38406c36" providerId="ADAL" clId="{FC1C4AF1-5223-42D6-88E5-E201645FF14F}" dt="2023-05-05T20:39:48.339" v="80"/>
        <pc:sldMkLst>
          <pc:docMk/>
          <pc:sldMk cId="779049559" sldId="2011"/>
        </pc:sldMkLst>
      </pc:sldChg>
      <pc:sldChg chg="add modTransition">
        <pc:chgData name="Matt Gordon" userId="7ab425ed-dc65-4d89-bb1a-58dc38406c36" providerId="ADAL" clId="{FC1C4AF1-5223-42D6-88E5-E201645FF14F}" dt="2023-05-05T21:02:58.277" v="81"/>
        <pc:sldMkLst>
          <pc:docMk/>
          <pc:sldMk cId="2512718442" sldId="2012"/>
        </pc:sldMkLst>
      </pc:sldChg>
      <pc:sldChg chg="modSp new mod">
        <pc:chgData name="Matt Gordon" userId="7ab425ed-dc65-4d89-bb1a-58dc38406c36" providerId="ADAL" clId="{FC1C4AF1-5223-42D6-88E5-E201645FF14F}" dt="2023-05-06T17:10:52.089" v="410" actId="20577"/>
        <pc:sldMkLst>
          <pc:docMk/>
          <pc:sldMk cId="1545630587" sldId="2013"/>
        </pc:sldMkLst>
        <pc:spChg chg="mod">
          <ac:chgData name="Matt Gordon" userId="7ab425ed-dc65-4d89-bb1a-58dc38406c36" providerId="ADAL" clId="{FC1C4AF1-5223-42D6-88E5-E201645FF14F}" dt="2023-05-05T21:07:36.720" v="195" actId="255"/>
          <ac:spMkLst>
            <pc:docMk/>
            <pc:sldMk cId="1545630587" sldId="2013"/>
            <ac:spMk id="2" creationId="{262D47EB-8726-C808-3854-D3384669A621}"/>
          </ac:spMkLst>
        </pc:spChg>
        <pc:spChg chg="mod">
          <ac:chgData name="Matt Gordon" userId="7ab425ed-dc65-4d89-bb1a-58dc38406c36" providerId="ADAL" clId="{FC1C4AF1-5223-42D6-88E5-E201645FF14F}" dt="2023-05-06T17:10:52.089" v="410" actId="20577"/>
          <ac:spMkLst>
            <pc:docMk/>
            <pc:sldMk cId="1545630587" sldId="2013"/>
            <ac:spMk id="3" creationId="{C8EFCF3E-FE0B-2127-920D-9EFE7E67CA97}"/>
          </ac:spMkLst>
        </pc:spChg>
      </pc:sldChg>
      <pc:sldChg chg="modSp new mod">
        <pc:chgData name="Matt Gordon" userId="7ab425ed-dc65-4d89-bb1a-58dc38406c36" providerId="ADAL" clId="{FC1C4AF1-5223-42D6-88E5-E201645FF14F}" dt="2023-05-06T17:22:03.910" v="753" actId="27636"/>
        <pc:sldMkLst>
          <pc:docMk/>
          <pc:sldMk cId="226040618" sldId="2014"/>
        </pc:sldMkLst>
        <pc:spChg chg="mod">
          <ac:chgData name="Matt Gordon" userId="7ab425ed-dc65-4d89-bb1a-58dc38406c36" providerId="ADAL" clId="{FC1C4AF1-5223-42D6-88E5-E201645FF14F}" dt="2023-05-05T21:08:20.101" v="270" actId="20577"/>
          <ac:spMkLst>
            <pc:docMk/>
            <pc:sldMk cId="226040618" sldId="2014"/>
            <ac:spMk id="2" creationId="{EF38D905-54BF-38AC-EE3F-2937DCF95A4E}"/>
          </ac:spMkLst>
        </pc:spChg>
        <pc:spChg chg="mod">
          <ac:chgData name="Matt Gordon" userId="7ab425ed-dc65-4d89-bb1a-58dc38406c36" providerId="ADAL" clId="{FC1C4AF1-5223-42D6-88E5-E201645FF14F}" dt="2023-05-06T17:22:03.910" v="753" actId="27636"/>
          <ac:spMkLst>
            <pc:docMk/>
            <pc:sldMk cId="226040618" sldId="2014"/>
            <ac:spMk id="3" creationId="{EDE44A81-58F4-3EBA-304A-26ECD40C4F6A}"/>
          </ac:spMkLst>
        </pc:spChg>
      </pc:sldChg>
      <pc:sldChg chg="add del">
        <pc:chgData name="Matt Gordon" userId="7ab425ed-dc65-4d89-bb1a-58dc38406c36" providerId="ADAL" clId="{FC1C4AF1-5223-42D6-88E5-E201645FF14F}" dt="2023-05-05T21:08:02.079" v="264"/>
        <pc:sldMkLst>
          <pc:docMk/>
          <pc:sldMk cId="386039856" sldId="2014"/>
        </pc:sldMkLst>
      </pc:sldChg>
      <pc:sldChg chg="modSp new mod modNotesTx">
        <pc:chgData name="Matt Gordon" userId="7ab425ed-dc65-4d89-bb1a-58dc38406c36" providerId="ADAL" clId="{FC1C4AF1-5223-42D6-88E5-E201645FF14F}" dt="2023-05-06T17:18:59.623" v="735" actId="20577"/>
        <pc:sldMkLst>
          <pc:docMk/>
          <pc:sldMk cId="3031964793" sldId="2015"/>
        </pc:sldMkLst>
        <pc:spChg chg="mod">
          <ac:chgData name="Matt Gordon" userId="7ab425ed-dc65-4d89-bb1a-58dc38406c36" providerId="ADAL" clId="{FC1C4AF1-5223-42D6-88E5-E201645FF14F}" dt="2023-05-06T17:15:40.503" v="445" actId="20577"/>
          <ac:spMkLst>
            <pc:docMk/>
            <pc:sldMk cId="3031964793" sldId="2015"/>
            <ac:spMk id="2" creationId="{585BDB56-BC4A-106F-5107-C369BD5492F9}"/>
          </ac:spMkLst>
        </pc:spChg>
        <pc:spChg chg="mod">
          <ac:chgData name="Matt Gordon" userId="7ab425ed-dc65-4d89-bb1a-58dc38406c36" providerId="ADAL" clId="{FC1C4AF1-5223-42D6-88E5-E201645FF14F}" dt="2023-05-06T17:18:59.623" v="735" actId="20577"/>
          <ac:spMkLst>
            <pc:docMk/>
            <pc:sldMk cId="3031964793" sldId="2015"/>
            <ac:spMk id="3" creationId="{A1540DCA-E912-1E27-DBC4-2360BB928101}"/>
          </ac:spMkLst>
        </pc:spChg>
        <pc:spChg chg="mod">
          <ac:chgData name="Matt Gordon" userId="7ab425ed-dc65-4d89-bb1a-58dc38406c36" providerId="ADAL" clId="{FC1C4AF1-5223-42D6-88E5-E201645FF14F}" dt="2023-05-06T17:16:04.743" v="474" actId="20577"/>
          <ac:spMkLst>
            <pc:docMk/>
            <pc:sldMk cId="3031964793" sldId="2015"/>
            <ac:spMk id="4" creationId="{5769511C-4928-D914-1DA6-5AACAE3B01CF}"/>
          </ac:spMkLst>
        </pc:spChg>
        <pc:spChg chg="mod">
          <ac:chgData name="Matt Gordon" userId="7ab425ed-dc65-4d89-bb1a-58dc38406c36" providerId="ADAL" clId="{FC1C4AF1-5223-42D6-88E5-E201645FF14F}" dt="2023-05-06T17:16:01.314" v="470" actId="20577"/>
          <ac:spMkLst>
            <pc:docMk/>
            <pc:sldMk cId="3031964793" sldId="2015"/>
            <ac:spMk id="5" creationId="{75A760A6-B5C4-B1FB-E5EF-59A5DC8302DE}"/>
          </ac:spMkLst>
        </pc:spChg>
      </pc:sldChg>
      <pc:sldChg chg="modSp new mod">
        <pc:chgData name="Matt Gordon" userId="7ab425ed-dc65-4d89-bb1a-58dc38406c36" providerId="ADAL" clId="{FC1C4AF1-5223-42D6-88E5-E201645FF14F}" dt="2023-05-06T17:43:25.265" v="768" actId="20577"/>
        <pc:sldMkLst>
          <pc:docMk/>
          <pc:sldMk cId="2577967114" sldId="2016"/>
        </pc:sldMkLst>
        <pc:spChg chg="mod">
          <ac:chgData name="Matt Gordon" userId="7ab425ed-dc65-4d89-bb1a-58dc38406c36" providerId="ADAL" clId="{FC1C4AF1-5223-42D6-88E5-E201645FF14F}" dt="2023-05-06T17:43:25.265" v="768" actId="20577"/>
          <ac:spMkLst>
            <pc:docMk/>
            <pc:sldMk cId="2577967114" sldId="2016"/>
            <ac:spMk id="2" creationId="{25E112D5-4BEC-5847-6661-FDBB776D0FF6}"/>
          </ac:spMkLst>
        </pc:spChg>
      </pc:sldChg>
      <pc:sldChg chg="addSp delSp modSp new del mod modNotesTx">
        <pc:chgData name="Matt Gordon" userId="7ab425ed-dc65-4d89-bb1a-58dc38406c36" providerId="ADAL" clId="{FC1C4AF1-5223-42D6-88E5-E201645FF14F}" dt="2023-05-06T18:02:41.842" v="1565" actId="47"/>
        <pc:sldMkLst>
          <pc:docMk/>
          <pc:sldMk cId="3880666079" sldId="2017"/>
        </pc:sldMkLst>
        <pc:spChg chg="mod">
          <ac:chgData name="Matt Gordon" userId="7ab425ed-dc65-4d89-bb1a-58dc38406c36" providerId="ADAL" clId="{FC1C4AF1-5223-42D6-88E5-E201645FF14F}" dt="2023-05-06T17:46:16.804" v="857" actId="20577"/>
          <ac:spMkLst>
            <pc:docMk/>
            <pc:sldMk cId="3880666079" sldId="2017"/>
            <ac:spMk id="2" creationId="{B16C0ECF-5863-3C76-FBC1-7F2A545A901F}"/>
          </ac:spMkLst>
        </pc:spChg>
        <pc:spChg chg="add del mod">
          <ac:chgData name="Matt Gordon" userId="7ab425ed-dc65-4d89-bb1a-58dc38406c36" providerId="ADAL" clId="{FC1C4AF1-5223-42D6-88E5-E201645FF14F}" dt="2023-05-06T17:51:40.884" v="961" actId="1076"/>
          <ac:spMkLst>
            <pc:docMk/>
            <pc:sldMk cId="3880666079" sldId="2017"/>
            <ac:spMk id="3" creationId="{ECCE2405-399F-25B6-3326-C4ED12CD091E}"/>
          </ac:spMkLst>
        </pc:spChg>
      </pc:sldChg>
      <pc:sldChg chg="modSp new mod ord modNotesTx">
        <pc:chgData name="Matt Gordon" userId="7ab425ed-dc65-4d89-bb1a-58dc38406c36" providerId="ADAL" clId="{FC1C4AF1-5223-42D6-88E5-E201645FF14F}" dt="2023-05-06T18:02:13.358" v="1563" actId="20577"/>
        <pc:sldMkLst>
          <pc:docMk/>
          <pc:sldMk cId="2919506624" sldId="2018"/>
        </pc:sldMkLst>
        <pc:spChg chg="mod">
          <ac:chgData name="Matt Gordon" userId="7ab425ed-dc65-4d89-bb1a-58dc38406c36" providerId="ADAL" clId="{FC1C4AF1-5223-42D6-88E5-E201645FF14F}" dt="2023-05-06T17:53:28.411" v="1031" actId="1076"/>
          <ac:spMkLst>
            <pc:docMk/>
            <pc:sldMk cId="2919506624" sldId="2018"/>
            <ac:spMk id="2" creationId="{5AA942DB-DB7A-3D71-D858-3486424FEBF7}"/>
          </ac:spMkLst>
        </pc:spChg>
        <pc:spChg chg="mod">
          <ac:chgData name="Matt Gordon" userId="7ab425ed-dc65-4d89-bb1a-58dc38406c36" providerId="ADAL" clId="{FC1C4AF1-5223-42D6-88E5-E201645FF14F}" dt="2023-05-06T17:54:17.783" v="1072" actId="255"/>
          <ac:spMkLst>
            <pc:docMk/>
            <pc:sldMk cId="2919506624" sldId="2018"/>
            <ac:spMk id="3" creationId="{205E6014-20DF-D701-2B06-12E610D0B10A}"/>
          </ac:spMkLst>
        </pc:spChg>
        <pc:spChg chg="mod">
          <ac:chgData name="Matt Gordon" userId="7ab425ed-dc65-4d89-bb1a-58dc38406c36" providerId="ADAL" clId="{FC1C4AF1-5223-42D6-88E5-E201645FF14F}" dt="2023-05-06T17:57:07.832" v="1250" actId="20577"/>
          <ac:spMkLst>
            <pc:docMk/>
            <pc:sldMk cId="2919506624" sldId="2018"/>
            <ac:spMk id="4" creationId="{A2EECCEF-9429-FBEB-DADA-1634E9237D9A}"/>
          </ac:spMkLst>
        </pc:spChg>
        <pc:spChg chg="mod">
          <ac:chgData name="Matt Gordon" userId="7ab425ed-dc65-4d89-bb1a-58dc38406c36" providerId="ADAL" clId="{FC1C4AF1-5223-42D6-88E5-E201645FF14F}" dt="2023-05-06T17:54:24.834" v="1073" actId="255"/>
          <ac:spMkLst>
            <pc:docMk/>
            <pc:sldMk cId="2919506624" sldId="2018"/>
            <ac:spMk id="5" creationId="{5706C9BD-6A0B-25AF-CC16-5EC988D97DBC}"/>
          </ac:spMkLst>
        </pc:spChg>
        <pc:spChg chg="mod">
          <ac:chgData name="Matt Gordon" userId="7ab425ed-dc65-4d89-bb1a-58dc38406c36" providerId="ADAL" clId="{FC1C4AF1-5223-42D6-88E5-E201645FF14F}" dt="2023-05-06T17:58:08.517" v="1295" actId="20577"/>
          <ac:spMkLst>
            <pc:docMk/>
            <pc:sldMk cId="2919506624" sldId="2018"/>
            <ac:spMk id="6" creationId="{795C7062-95C6-D81D-23EF-EDD942CCEF12}"/>
          </ac:spMkLst>
        </pc:spChg>
        <pc:spChg chg="mod">
          <ac:chgData name="Matt Gordon" userId="7ab425ed-dc65-4d89-bb1a-58dc38406c36" providerId="ADAL" clId="{FC1C4AF1-5223-42D6-88E5-E201645FF14F}" dt="2023-05-06T17:59:04.708" v="1388" actId="20577"/>
          <ac:spMkLst>
            <pc:docMk/>
            <pc:sldMk cId="2919506624" sldId="2018"/>
            <ac:spMk id="7" creationId="{40C17B71-C3FB-37C0-767F-7264C5BF0DF5}"/>
          </ac:spMkLst>
        </pc:spChg>
        <pc:spChg chg="mod">
          <ac:chgData name="Matt Gordon" userId="7ab425ed-dc65-4d89-bb1a-58dc38406c36" providerId="ADAL" clId="{FC1C4AF1-5223-42D6-88E5-E201645FF14F}" dt="2023-05-06T18:02:13.358" v="1563" actId="20577"/>
          <ac:spMkLst>
            <pc:docMk/>
            <pc:sldMk cId="2919506624" sldId="2018"/>
            <ac:spMk id="8" creationId="{0CC8EA58-D5E8-7E48-897C-8FAD2F8FB507}"/>
          </ac:spMkLst>
        </pc:spChg>
      </pc:sldChg>
      <pc:sldChg chg="modSp add mod modNotesTx">
        <pc:chgData name="Matt Gordon" userId="7ab425ed-dc65-4d89-bb1a-58dc38406c36" providerId="ADAL" clId="{FC1C4AF1-5223-42D6-88E5-E201645FF14F}" dt="2023-05-06T18:07:49.704" v="2248" actId="20577"/>
        <pc:sldMkLst>
          <pc:docMk/>
          <pc:sldMk cId="2936261072" sldId="2019"/>
        </pc:sldMkLst>
        <pc:spChg chg="mod">
          <ac:chgData name="Matt Gordon" userId="7ab425ed-dc65-4d89-bb1a-58dc38406c36" providerId="ADAL" clId="{FC1C4AF1-5223-42D6-88E5-E201645FF14F}" dt="2023-05-06T18:02:55.208" v="1597" actId="20577"/>
          <ac:spMkLst>
            <pc:docMk/>
            <pc:sldMk cId="2936261072" sldId="2019"/>
            <ac:spMk id="2" creationId="{5AA942DB-DB7A-3D71-D858-3486424FEBF7}"/>
          </ac:spMkLst>
        </pc:spChg>
        <pc:spChg chg="mod">
          <ac:chgData name="Matt Gordon" userId="7ab425ed-dc65-4d89-bb1a-58dc38406c36" providerId="ADAL" clId="{FC1C4AF1-5223-42D6-88E5-E201645FF14F}" dt="2023-05-06T18:03:27.926" v="1633" actId="20577"/>
          <ac:spMkLst>
            <pc:docMk/>
            <pc:sldMk cId="2936261072" sldId="2019"/>
            <ac:spMk id="3" creationId="{205E6014-20DF-D701-2B06-12E610D0B10A}"/>
          </ac:spMkLst>
        </pc:spChg>
        <pc:spChg chg="mod">
          <ac:chgData name="Matt Gordon" userId="7ab425ed-dc65-4d89-bb1a-58dc38406c36" providerId="ADAL" clId="{FC1C4AF1-5223-42D6-88E5-E201645FF14F}" dt="2023-05-06T18:05:27.060" v="1813" actId="20577"/>
          <ac:spMkLst>
            <pc:docMk/>
            <pc:sldMk cId="2936261072" sldId="2019"/>
            <ac:spMk id="4" creationId="{A2EECCEF-9429-FBEB-DADA-1634E9237D9A}"/>
          </ac:spMkLst>
        </pc:spChg>
        <pc:spChg chg="mod">
          <ac:chgData name="Matt Gordon" userId="7ab425ed-dc65-4d89-bb1a-58dc38406c36" providerId="ADAL" clId="{FC1C4AF1-5223-42D6-88E5-E201645FF14F}" dt="2023-05-06T18:03:31.809" v="1641" actId="20577"/>
          <ac:spMkLst>
            <pc:docMk/>
            <pc:sldMk cId="2936261072" sldId="2019"/>
            <ac:spMk id="5" creationId="{5706C9BD-6A0B-25AF-CC16-5EC988D97DBC}"/>
          </ac:spMkLst>
        </pc:spChg>
        <pc:spChg chg="mod">
          <ac:chgData name="Matt Gordon" userId="7ab425ed-dc65-4d89-bb1a-58dc38406c36" providerId="ADAL" clId="{FC1C4AF1-5223-42D6-88E5-E201645FF14F}" dt="2023-05-06T18:07:33.499" v="2198" actId="20577"/>
          <ac:spMkLst>
            <pc:docMk/>
            <pc:sldMk cId="2936261072" sldId="2019"/>
            <ac:spMk id="6" creationId="{795C7062-95C6-D81D-23EF-EDD942CCEF12}"/>
          </ac:spMkLst>
        </pc:spChg>
        <pc:spChg chg="mod">
          <ac:chgData name="Matt Gordon" userId="7ab425ed-dc65-4d89-bb1a-58dc38406c36" providerId="ADAL" clId="{FC1C4AF1-5223-42D6-88E5-E201645FF14F}" dt="2023-05-06T18:03:08.407" v="1602" actId="20577"/>
          <ac:spMkLst>
            <pc:docMk/>
            <pc:sldMk cId="2936261072" sldId="2019"/>
            <ac:spMk id="7" creationId="{40C17B71-C3FB-37C0-767F-7264C5BF0DF5}"/>
          </ac:spMkLst>
        </pc:spChg>
        <pc:spChg chg="mod">
          <ac:chgData name="Matt Gordon" userId="7ab425ed-dc65-4d89-bb1a-58dc38406c36" providerId="ADAL" clId="{FC1C4AF1-5223-42D6-88E5-E201645FF14F}" dt="2023-05-06T18:07:22.653" v="2196" actId="5793"/>
          <ac:spMkLst>
            <pc:docMk/>
            <pc:sldMk cId="2936261072" sldId="2019"/>
            <ac:spMk id="8" creationId="{0CC8EA58-D5E8-7E48-897C-8FAD2F8FB507}"/>
          </ac:spMkLst>
        </pc:spChg>
      </pc:sldChg>
      <pc:sldChg chg="modSp add mod">
        <pc:chgData name="Matt Gordon" userId="7ab425ed-dc65-4d89-bb1a-58dc38406c36" providerId="ADAL" clId="{FC1C4AF1-5223-42D6-88E5-E201645FF14F}" dt="2023-05-06T18:08:13.473" v="2261" actId="20577"/>
        <pc:sldMkLst>
          <pc:docMk/>
          <pc:sldMk cId="901161337" sldId="2020"/>
        </pc:sldMkLst>
        <pc:spChg chg="mod">
          <ac:chgData name="Matt Gordon" userId="7ab425ed-dc65-4d89-bb1a-58dc38406c36" providerId="ADAL" clId="{FC1C4AF1-5223-42D6-88E5-E201645FF14F}" dt="2023-05-06T18:08:13.473" v="2261" actId="20577"/>
          <ac:spMkLst>
            <pc:docMk/>
            <pc:sldMk cId="901161337" sldId="2020"/>
            <ac:spMk id="2" creationId="{25E112D5-4BEC-5847-6661-FDBB776D0FF6}"/>
          </ac:spMkLst>
        </pc:spChg>
      </pc:sldChg>
      <pc:sldChg chg="modSp new mod">
        <pc:chgData name="Matt Gordon" userId="7ab425ed-dc65-4d89-bb1a-58dc38406c36" providerId="ADAL" clId="{FC1C4AF1-5223-42D6-88E5-E201645FF14F}" dt="2023-05-06T18:09:43.385" v="2362" actId="255"/>
        <pc:sldMkLst>
          <pc:docMk/>
          <pc:sldMk cId="4029920257" sldId="2021"/>
        </pc:sldMkLst>
        <pc:spChg chg="mod">
          <ac:chgData name="Matt Gordon" userId="7ab425ed-dc65-4d89-bb1a-58dc38406c36" providerId="ADAL" clId="{FC1C4AF1-5223-42D6-88E5-E201645FF14F}" dt="2023-05-06T18:09:36.464" v="2361" actId="255"/>
          <ac:spMkLst>
            <pc:docMk/>
            <pc:sldMk cId="4029920257" sldId="2021"/>
            <ac:spMk id="2" creationId="{D9AD1378-4CF8-FE03-1ADA-3AAE5E85DDFB}"/>
          </ac:spMkLst>
        </pc:spChg>
        <pc:spChg chg="mod">
          <ac:chgData name="Matt Gordon" userId="7ab425ed-dc65-4d89-bb1a-58dc38406c36" providerId="ADAL" clId="{FC1C4AF1-5223-42D6-88E5-E201645FF14F}" dt="2023-05-06T18:09:43.385" v="2362" actId="255"/>
          <ac:spMkLst>
            <pc:docMk/>
            <pc:sldMk cId="4029920257" sldId="2021"/>
            <ac:spMk id="3" creationId="{6236C703-E4F5-5B41-E790-F2E16B8FA9A5}"/>
          </ac:spMkLst>
        </pc:spChg>
      </pc:sldChg>
      <pc:sldChg chg="modSp new mod modNotesTx">
        <pc:chgData name="Matt Gordon" userId="7ab425ed-dc65-4d89-bb1a-58dc38406c36" providerId="ADAL" clId="{FC1C4AF1-5223-42D6-88E5-E201645FF14F}" dt="2023-05-06T18:15:35.146" v="3106" actId="20577"/>
        <pc:sldMkLst>
          <pc:docMk/>
          <pc:sldMk cId="3006487022" sldId="2022"/>
        </pc:sldMkLst>
        <pc:spChg chg="mod">
          <ac:chgData name="Matt Gordon" userId="7ab425ed-dc65-4d89-bb1a-58dc38406c36" providerId="ADAL" clId="{FC1C4AF1-5223-42D6-88E5-E201645FF14F}" dt="2023-05-06T18:11:23.282" v="2398" actId="20577"/>
          <ac:spMkLst>
            <pc:docMk/>
            <pc:sldMk cId="3006487022" sldId="2022"/>
            <ac:spMk id="2" creationId="{4AF0DE30-019B-A243-FB08-8CB0CC0A06F0}"/>
          </ac:spMkLst>
        </pc:spChg>
        <pc:spChg chg="mod">
          <ac:chgData name="Matt Gordon" userId="7ab425ed-dc65-4d89-bb1a-58dc38406c36" providerId="ADAL" clId="{FC1C4AF1-5223-42D6-88E5-E201645FF14F}" dt="2023-05-06T18:12:01.803" v="2450" actId="255"/>
          <ac:spMkLst>
            <pc:docMk/>
            <pc:sldMk cId="3006487022" sldId="2022"/>
            <ac:spMk id="3" creationId="{F6BA5B12-70A8-7225-E104-F10238CB66D5}"/>
          </ac:spMkLst>
        </pc:spChg>
        <pc:spChg chg="mod">
          <ac:chgData name="Matt Gordon" userId="7ab425ed-dc65-4d89-bb1a-58dc38406c36" providerId="ADAL" clId="{FC1C4AF1-5223-42D6-88E5-E201645FF14F}" dt="2023-05-06T18:15:34.056" v="3097" actId="27636"/>
          <ac:spMkLst>
            <pc:docMk/>
            <pc:sldMk cId="3006487022" sldId="2022"/>
            <ac:spMk id="4" creationId="{291980AE-11B0-1A74-74D4-8C10F12DB018}"/>
          </ac:spMkLst>
        </pc:spChg>
        <pc:spChg chg="mod">
          <ac:chgData name="Matt Gordon" userId="7ab425ed-dc65-4d89-bb1a-58dc38406c36" providerId="ADAL" clId="{FC1C4AF1-5223-42D6-88E5-E201645FF14F}" dt="2023-05-06T18:14:10.752" v="2891" actId="14100"/>
          <ac:spMkLst>
            <pc:docMk/>
            <pc:sldMk cId="3006487022" sldId="2022"/>
            <ac:spMk id="5" creationId="{8EF7B62F-74BC-68BC-06BB-4917A44BE423}"/>
          </ac:spMkLst>
        </pc:spChg>
        <pc:spChg chg="mod">
          <ac:chgData name="Matt Gordon" userId="7ab425ed-dc65-4d89-bb1a-58dc38406c36" providerId="ADAL" clId="{FC1C4AF1-5223-42D6-88E5-E201645FF14F}" dt="2023-05-06T18:15:35.146" v="3106" actId="20577"/>
          <ac:spMkLst>
            <pc:docMk/>
            <pc:sldMk cId="3006487022" sldId="2022"/>
            <ac:spMk id="6" creationId="{2C093A00-84CD-CACD-FF24-03C2410983DA}"/>
          </ac:spMkLst>
        </pc:spChg>
      </pc:sldChg>
      <pc:sldChg chg="modSp add mod modNotesTx">
        <pc:chgData name="Matt Gordon" userId="7ab425ed-dc65-4d89-bb1a-58dc38406c36" providerId="ADAL" clId="{FC1C4AF1-5223-42D6-88E5-E201645FF14F}" dt="2023-05-06T18:29:02.675" v="4374" actId="20577"/>
        <pc:sldMkLst>
          <pc:docMk/>
          <pc:sldMk cId="137751324" sldId="2023"/>
        </pc:sldMkLst>
        <pc:spChg chg="mod">
          <ac:chgData name="Matt Gordon" userId="7ab425ed-dc65-4d89-bb1a-58dc38406c36" providerId="ADAL" clId="{FC1C4AF1-5223-42D6-88E5-E201645FF14F}" dt="2023-05-06T18:17:28.407" v="3173" actId="20577"/>
          <ac:spMkLst>
            <pc:docMk/>
            <pc:sldMk cId="137751324" sldId="2023"/>
            <ac:spMk id="2" creationId="{4AF0DE30-019B-A243-FB08-8CB0CC0A06F0}"/>
          </ac:spMkLst>
        </pc:spChg>
        <pc:spChg chg="mod">
          <ac:chgData name="Matt Gordon" userId="7ab425ed-dc65-4d89-bb1a-58dc38406c36" providerId="ADAL" clId="{FC1C4AF1-5223-42D6-88E5-E201645FF14F}" dt="2023-05-06T18:17:41.016" v="3182" actId="20577"/>
          <ac:spMkLst>
            <pc:docMk/>
            <pc:sldMk cId="137751324" sldId="2023"/>
            <ac:spMk id="3" creationId="{F6BA5B12-70A8-7225-E104-F10238CB66D5}"/>
          </ac:spMkLst>
        </pc:spChg>
        <pc:spChg chg="mod">
          <ac:chgData name="Matt Gordon" userId="7ab425ed-dc65-4d89-bb1a-58dc38406c36" providerId="ADAL" clId="{FC1C4AF1-5223-42D6-88E5-E201645FF14F}" dt="2023-05-06T18:21:17.124" v="3657" actId="27636"/>
          <ac:spMkLst>
            <pc:docMk/>
            <pc:sldMk cId="137751324" sldId="2023"/>
            <ac:spMk id="4" creationId="{291980AE-11B0-1A74-74D4-8C10F12DB018}"/>
          </ac:spMkLst>
        </pc:spChg>
        <pc:spChg chg="mod">
          <ac:chgData name="Matt Gordon" userId="7ab425ed-dc65-4d89-bb1a-58dc38406c36" providerId="ADAL" clId="{FC1C4AF1-5223-42D6-88E5-E201645FF14F}" dt="2023-05-06T18:17:55.020" v="3202" actId="20577"/>
          <ac:spMkLst>
            <pc:docMk/>
            <pc:sldMk cId="137751324" sldId="2023"/>
            <ac:spMk id="5" creationId="{8EF7B62F-74BC-68BC-06BB-4917A44BE423}"/>
          </ac:spMkLst>
        </pc:spChg>
        <pc:spChg chg="mod">
          <ac:chgData name="Matt Gordon" userId="7ab425ed-dc65-4d89-bb1a-58dc38406c36" providerId="ADAL" clId="{FC1C4AF1-5223-42D6-88E5-E201645FF14F}" dt="2023-05-06T18:28:51.574" v="4322" actId="20577"/>
          <ac:spMkLst>
            <pc:docMk/>
            <pc:sldMk cId="137751324" sldId="2023"/>
            <ac:spMk id="6" creationId="{2C093A00-84CD-CACD-FF24-03C2410983DA}"/>
          </ac:spMkLst>
        </pc:spChg>
      </pc:sldChg>
      <pc:sldChg chg="modSp add mod modNotesTx">
        <pc:chgData name="Matt Gordon" userId="7ab425ed-dc65-4d89-bb1a-58dc38406c36" providerId="ADAL" clId="{FC1C4AF1-5223-42D6-88E5-E201645FF14F}" dt="2023-05-06T18:26:21.643" v="4225" actId="20577"/>
        <pc:sldMkLst>
          <pc:docMk/>
          <pc:sldMk cId="3719816227" sldId="2024"/>
        </pc:sldMkLst>
        <pc:spChg chg="mod">
          <ac:chgData name="Matt Gordon" userId="7ab425ed-dc65-4d89-bb1a-58dc38406c36" providerId="ADAL" clId="{FC1C4AF1-5223-42D6-88E5-E201645FF14F}" dt="2023-05-06T18:22:26.498" v="3668" actId="255"/>
          <ac:spMkLst>
            <pc:docMk/>
            <pc:sldMk cId="3719816227" sldId="2024"/>
            <ac:spMk id="2" creationId="{4AF0DE30-019B-A243-FB08-8CB0CC0A06F0}"/>
          </ac:spMkLst>
        </pc:spChg>
        <pc:spChg chg="mod">
          <ac:chgData name="Matt Gordon" userId="7ab425ed-dc65-4d89-bb1a-58dc38406c36" providerId="ADAL" clId="{FC1C4AF1-5223-42D6-88E5-E201645FF14F}" dt="2023-05-06T18:22:40.440" v="3689" actId="20577"/>
          <ac:spMkLst>
            <pc:docMk/>
            <pc:sldMk cId="3719816227" sldId="2024"/>
            <ac:spMk id="3" creationId="{F6BA5B12-70A8-7225-E104-F10238CB66D5}"/>
          </ac:spMkLst>
        </pc:spChg>
        <pc:spChg chg="mod">
          <ac:chgData name="Matt Gordon" userId="7ab425ed-dc65-4d89-bb1a-58dc38406c36" providerId="ADAL" clId="{FC1C4AF1-5223-42D6-88E5-E201645FF14F}" dt="2023-05-06T18:26:21.517" v="4223" actId="27636"/>
          <ac:spMkLst>
            <pc:docMk/>
            <pc:sldMk cId="3719816227" sldId="2024"/>
            <ac:spMk id="4" creationId="{291980AE-11B0-1A74-74D4-8C10F12DB018}"/>
          </ac:spMkLst>
        </pc:spChg>
        <pc:spChg chg="mod">
          <ac:chgData name="Matt Gordon" userId="7ab425ed-dc65-4d89-bb1a-58dc38406c36" providerId="ADAL" clId="{FC1C4AF1-5223-42D6-88E5-E201645FF14F}" dt="2023-05-06T18:22:46.681" v="3704" actId="20577"/>
          <ac:spMkLst>
            <pc:docMk/>
            <pc:sldMk cId="3719816227" sldId="2024"/>
            <ac:spMk id="5" creationId="{8EF7B62F-74BC-68BC-06BB-4917A44BE423}"/>
          </ac:spMkLst>
        </pc:spChg>
        <pc:spChg chg="mod">
          <ac:chgData name="Matt Gordon" userId="7ab425ed-dc65-4d89-bb1a-58dc38406c36" providerId="ADAL" clId="{FC1C4AF1-5223-42D6-88E5-E201645FF14F}" dt="2023-05-06T18:26:21.643" v="4225" actId="20577"/>
          <ac:spMkLst>
            <pc:docMk/>
            <pc:sldMk cId="3719816227" sldId="2024"/>
            <ac:spMk id="6" creationId="{2C093A00-84CD-CACD-FF24-03C2410983DA}"/>
          </ac:spMkLst>
        </pc:spChg>
      </pc:sldChg>
      <pc:sldChg chg="add">
        <pc:chgData name="Matt Gordon" userId="7ab425ed-dc65-4d89-bb1a-58dc38406c36" providerId="ADAL" clId="{FC1C4AF1-5223-42D6-88E5-E201645FF14F}" dt="2023-05-06T18:26:42.197" v="4226"/>
        <pc:sldMkLst>
          <pc:docMk/>
          <pc:sldMk cId="928545378" sldId="2025"/>
        </pc:sldMkLst>
      </pc:sldChg>
      <pc:sldMasterChg chg="modSldLayout">
        <pc:chgData name="Matt Gordon" userId="7ab425ed-dc65-4d89-bb1a-58dc38406c36" providerId="ADAL" clId="{FC1C4AF1-5223-42D6-88E5-E201645FF14F}" dt="2023-05-05T21:06:19.504" v="184" actId="20577"/>
        <pc:sldMasterMkLst>
          <pc:docMk/>
          <pc:sldMasterMk cId="2319061225" sldId="2147483648"/>
        </pc:sldMasterMkLst>
        <pc:sldLayoutChg chg="modSp mod">
          <pc:chgData name="Matt Gordon" userId="7ab425ed-dc65-4d89-bb1a-58dc38406c36" providerId="ADAL" clId="{FC1C4AF1-5223-42D6-88E5-E201645FF14F}" dt="2023-05-05T21:06:19.504" v="184" actId="20577"/>
          <pc:sldLayoutMkLst>
            <pc:docMk/>
            <pc:sldMasterMk cId="2319061225" sldId="2147483648"/>
            <pc:sldLayoutMk cId="982124936" sldId="2147483650"/>
          </pc:sldLayoutMkLst>
          <pc:spChg chg="mod">
            <ac:chgData name="Matt Gordon" userId="7ab425ed-dc65-4d89-bb1a-58dc38406c36" providerId="ADAL" clId="{FC1C4AF1-5223-42D6-88E5-E201645FF14F}" dt="2023-05-05T21:05:42.939" v="86" actId="20577"/>
            <ac:spMkLst>
              <pc:docMk/>
              <pc:sldMasterMk cId="2319061225" sldId="2147483648"/>
              <pc:sldLayoutMk cId="982124936" sldId="2147483650"/>
              <ac:spMk id="4" creationId="{A39F5093-3C53-4152-B8FE-0522E0795269}"/>
            </ac:spMkLst>
          </pc:spChg>
          <pc:spChg chg="mod">
            <ac:chgData name="Matt Gordon" userId="7ab425ed-dc65-4d89-bb1a-58dc38406c36" providerId="ADAL" clId="{FC1C4AF1-5223-42D6-88E5-E201645FF14F}" dt="2023-05-05T21:06:19.504" v="184" actId="20577"/>
            <ac:spMkLst>
              <pc:docMk/>
              <pc:sldMasterMk cId="2319061225" sldId="2147483648"/>
              <pc:sldLayoutMk cId="982124936" sldId="2147483650"/>
              <ac:spMk id="5" creationId="{7727F11D-8AF8-44D6-A48B-D8C7779B8B08}"/>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Q1</c:v>
                </c:pt>
                <c:pt idx="1">
                  <c:v>Q2</c:v>
                </c:pt>
                <c:pt idx="2">
                  <c:v>Q3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161-4FC4-B3E4-D37A5AEE23BB}"/>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Q1</c:v>
                </c:pt>
                <c:pt idx="1">
                  <c:v>Q2</c:v>
                </c:pt>
                <c:pt idx="2">
                  <c:v>Q3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161-4FC4-B3E4-D37A5AEE23BB}"/>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Q1</c:v>
                </c:pt>
                <c:pt idx="1">
                  <c:v>Q2</c:v>
                </c:pt>
                <c:pt idx="2">
                  <c:v>Q3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161-4FC4-B3E4-D37A5AEE23BB}"/>
            </c:ext>
          </c:extLst>
        </c:ser>
        <c:dLbls>
          <c:showLegendKey val="0"/>
          <c:showVal val="0"/>
          <c:showCatName val="0"/>
          <c:showSerName val="0"/>
          <c:showPercent val="0"/>
          <c:showBubbleSize val="0"/>
        </c:dLbls>
        <c:gapWidth val="219"/>
        <c:overlap val="-27"/>
        <c:axId val="229001183"/>
        <c:axId val="228998687"/>
      </c:barChart>
      <c:catAx>
        <c:axId val="2290011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8998687"/>
        <c:crosses val="autoZero"/>
        <c:auto val="1"/>
        <c:lblAlgn val="ctr"/>
        <c:lblOffset val="100"/>
        <c:noMultiLvlLbl val="0"/>
      </c:catAx>
      <c:valAx>
        <c:axId val="2289986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90011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8FE81FEC-2664-411F-AEB3-065F29F52751}">
      <dgm:prSet custT="1"/>
      <dgm:spPr/>
      <dgm:t>
        <a:bodyPr lIns="182880" tIns="182880" rIns="182880" bIns="182880"/>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Deploy strategic networks with compelling e-business needs</a:t>
          </a:r>
        </a:p>
      </dgm:t>
    </dgm:pt>
    <dgm:pt modelId="{BCBC007E-0269-421B-9C41-DE26D5C3A822}" type="parTrans" cxnId="{711E093C-AD42-45A4-8D40-A2D39702062E}">
      <dgm:prSet/>
      <dgm:spPr/>
      <dgm:t>
        <a:bodyPr/>
        <a:lstStyle/>
        <a:p>
          <a:endParaRPr lang="en-US">
            <a:latin typeface="+mn-lt"/>
          </a:endParaRPr>
        </a:p>
      </dgm:t>
    </dgm:pt>
    <dgm:pt modelId="{80230EB7-7230-4881-A631-309C07417378}" type="sibTrans" cxnId="{711E093C-AD42-45A4-8D40-A2D39702062E}">
      <dgm:prSet/>
      <dgm:spPr/>
      <dgm:t>
        <a:bodyPr/>
        <a:lstStyle/>
        <a:p>
          <a:endParaRPr lang="en-US">
            <a:latin typeface="+mn-lt"/>
          </a:endParaRPr>
        </a:p>
      </dgm:t>
    </dgm:pt>
    <dgm:pt modelId="{73D947E0-108F-4D20-A71E-3CF329F97212}">
      <dgm:prSet phldr="0" custT="1"/>
      <dgm:spPr/>
      <dgm:t>
        <a:bodyPr/>
        <a:lstStyle/>
        <a:p>
          <a:pPr marL="0" indent="0" algn="ctr" defTabSz="914400" rtl="0" eaLnBrk="1" latinLnBrk="0" hangingPunct="1">
            <a:lnSpc>
              <a:spcPct val="90000"/>
            </a:lnSpc>
            <a:spcBef>
              <a:spcPts val="1000"/>
            </a:spcBef>
            <a:buFont typeface="Arial" panose="020B0604020202020204" pitchFamily="34" charset="0"/>
            <a:buNone/>
          </a:pPr>
          <a:r>
            <a:rPr lang="en-US" sz="1600" kern="1200" spc="150" baseline="0" dirty="0">
              <a:solidFill>
                <a:schemeClr val="tx1"/>
              </a:solidFill>
              <a:latin typeface="+mj-lt"/>
              <a:ea typeface="+mj-ea"/>
              <a:cs typeface="+mj-cs"/>
            </a:rPr>
            <a:t>PLANNING</a:t>
          </a:r>
        </a:p>
      </dgm:t>
    </dgm:pt>
    <dgm:pt modelId="{9D249532-A24D-4D8F-848A-9F42F2E486C9}" type="parTrans" cxnId="{A0077D09-C12C-46D0-8DF7-194B6911362A}">
      <dgm:prSet/>
      <dgm:spPr/>
      <dgm:t>
        <a:bodyPr/>
        <a:lstStyle/>
        <a:p>
          <a:endParaRPr lang="en-US">
            <a:latin typeface="+mn-lt"/>
          </a:endParaRPr>
        </a:p>
      </dgm:t>
    </dgm:pt>
    <dgm:pt modelId="{AE813459-65AB-4FA9-B717-330DDA6DFA4E}" type="sibTrans" cxnId="{A0077D09-C12C-46D0-8DF7-194B6911362A}">
      <dgm:prSet/>
      <dgm:spPr/>
      <dgm:t>
        <a:bodyPr/>
        <a:lstStyle/>
        <a:p>
          <a:endParaRPr lang="en-US">
            <a:latin typeface="+mn-lt"/>
          </a:endParaRPr>
        </a:p>
      </dgm:t>
    </dgm:pt>
    <dgm:pt modelId="{30A490C8-22B4-4D68-875C-0F0DE2FF864D}">
      <dgm:prSet phldr="0" custT="1"/>
      <dgm:spPr/>
      <dgm:t>
        <a:bodyPr/>
        <a:lstStyle/>
        <a:p>
          <a:pPr marL="0">
            <a:lnSpc>
              <a:spcPct val="100000"/>
            </a:lnSpc>
          </a:pPr>
          <a:r>
            <a:rPr lang="en-US" sz="1400" spc="50" baseline="0" dirty="0">
              <a:latin typeface="+mn-lt"/>
            </a:rPr>
            <a:t>Synergize scalable e-commerce</a:t>
          </a:r>
        </a:p>
      </dgm:t>
    </dgm:pt>
    <dgm:pt modelId="{035C64B0-4F0C-4FD1-BD23-B1D4C9887CBE}" type="parTrans" cxnId="{381FE1CC-8184-4745-8EB3-6DE11655998D}">
      <dgm:prSet/>
      <dgm:spPr/>
      <dgm:t>
        <a:bodyPr/>
        <a:lstStyle/>
        <a:p>
          <a:endParaRPr lang="en-US">
            <a:latin typeface="+mn-lt"/>
          </a:endParaRPr>
        </a:p>
      </dgm:t>
    </dgm:pt>
    <dgm:pt modelId="{45495DA8-8707-41E3-A12B-FA5766269C44}" type="sibTrans" cxnId="{381FE1CC-8184-4745-8EB3-6DE11655998D}">
      <dgm:prSet/>
      <dgm:spPr/>
      <dgm:t>
        <a:bodyPr/>
        <a:lstStyle/>
        <a:p>
          <a:endParaRPr lang="en-US">
            <a:latin typeface="+mn-lt"/>
          </a:endParaRPr>
        </a:p>
      </dgm:t>
    </dgm:pt>
    <dgm:pt modelId="{B1AFA1AF-0FF8-45B3-A6D0-0E255A2F637D}">
      <dgm:prSet phldr="0" custT="1"/>
      <dgm:spPr/>
      <dgm:t>
        <a:bodyPr/>
        <a:lstStyle/>
        <a:p>
          <a:pPr marL="0"/>
          <a:r>
            <a:rPr lang="en-US" sz="1600" kern="1200" spc="150" baseline="0" dirty="0">
              <a:solidFill>
                <a:prstClr val="black"/>
              </a:solidFill>
              <a:latin typeface="Tenorite"/>
              <a:ea typeface="+mn-ea"/>
              <a:cs typeface="+mn-cs"/>
            </a:rPr>
            <a:t>MARKETING</a:t>
          </a:r>
        </a:p>
      </dgm:t>
    </dgm:pt>
    <dgm:pt modelId="{10C68AF5-481C-45AA-A216-8BBBB04515B9}" type="parTrans" cxnId="{F28D7702-2FC3-49BD-BB13-C989E5EE622A}">
      <dgm:prSet/>
      <dgm:spPr/>
      <dgm:t>
        <a:bodyPr/>
        <a:lstStyle/>
        <a:p>
          <a:endParaRPr lang="en-US">
            <a:latin typeface="+mn-lt"/>
          </a:endParaRPr>
        </a:p>
      </dgm:t>
    </dgm:pt>
    <dgm:pt modelId="{88649F7A-400B-4056-965D-C9AC0B3AD942}" type="sibTrans" cxnId="{F28D7702-2FC3-49BD-BB13-C989E5EE622A}">
      <dgm:prSet/>
      <dgm:spPr/>
      <dgm:t>
        <a:bodyPr/>
        <a:lstStyle/>
        <a:p>
          <a:endParaRPr lang="en-US">
            <a:latin typeface="+mn-lt"/>
          </a:endParaRPr>
        </a:p>
      </dgm:t>
    </dgm:pt>
    <dgm:pt modelId="{50418D2B-9486-42DE-AFDD-1D31420040FF}">
      <dgm:prSet phldr="0" custT="1"/>
      <dgm:spPr/>
      <dgm:t>
        <a:bodyPr/>
        <a:lstStyle/>
        <a:p>
          <a:pPr marL="0">
            <a:lnSpc>
              <a:spcPct val="100000"/>
            </a:lnSpc>
          </a:pPr>
          <a:r>
            <a:rPr lang="en-US" sz="1400" spc="50" baseline="0" dirty="0">
              <a:latin typeface="+mn-lt"/>
            </a:rPr>
            <a:t>Disseminate standardized metrics</a:t>
          </a:r>
        </a:p>
      </dgm:t>
    </dgm:pt>
    <dgm:pt modelId="{D5A17F6B-93F5-442B-938A-0F38C281BE88}" type="parTrans" cxnId="{5A5BA622-5DEB-48B9-88D9-C1DE36C711E5}">
      <dgm:prSet/>
      <dgm:spPr/>
      <dgm:t>
        <a:bodyPr/>
        <a:lstStyle/>
        <a:p>
          <a:endParaRPr lang="en-US">
            <a:latin typeface="+mn-lt"/>
          </a:endParaRPr>
        </a:p>
      </dgm:t>
    </dgm:pt>
    <dgm:pt modelId="{1D87A0A5-8024-4710-846B-D5BFAC785107}" type="sibTrans" cxnId="{5A5BA622-5DEB-48B9-88D9-C1DE36C711E5}">
      <dgm:prSet/>
      <dgm:spPr/>
      <dgm:t>
        <a:bodyPr/>
        <a:lstStyle/>
        <a:p>
          <a:endParaRPr lang="en-US">
            <a:latin typeface="+mn-lt"/>
          </a:endParaRPr>
        </a:p>
      </dgm:t>
    </dgm:pt>
    <dgm:pt modelId="{E9682B4F-0217-4B50-923E-C104AA24290F}">
      <dgm:prSet phldr="0" custT="1"/>
      <dgm:spPr/>
      <dgm: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DESIGN</a:t>
          </a:r>
        </a:p>
      </dgm:t>
    </dgm:pt>
    <dgm:pt modelId="{E0F6C4AF-9BBB-4698-91D7-F9AE3EACBD5D}" type="parTrans" cxnId="{6C23D0C9-74B2-4C8B-AB2F-A03B3B0EBE56}">
      <dgm:prSet/>
      <dgm:spPr/>
      <dgm:t>
        <a:bodyPr/>
        <a:lstStyle/>
        <a:p>
          <a:endParaRPr lang="en-US">
            <a:latin typeface="+mn-lt"/>
          </a:endParaRPr>
        </a:p>
      </dgm:t>
    </dgm:pt>
    <dgm:pt modelId="{B8632E42-D7EB-4C31-877E-6F1B2801851A}" type="sibTrans" cxnId="{6C23D0C9-74B2-4C8B-AB2F-A03B3B0EBE56}">
      <dgm:prSet/>
      <dgm:spPr/>
      <dgm:t>
        <a:bodyPr/>
        <a:lstStyle/>
        <a:p>
          <a:endParaRPr lang="en-US">
            <a:latin typeface="+mn-lt"/>
          </a:endParaRPr>
        </a:p>
      </dgm:t>
    </dgm:pt>
    <dgm:pt modelId="{0EC0C300-11E4-45CF-8418-973585107209}">
      <dgm:prSet phldr="0" custT="1"/>
      <dgm:spPr/>
      <dgm:t>
        <a:bodyPr/>
        <a:lstStyle/>
        <a:p>
          <a:pPr marL="0" lvl="0" indent="0" algn="l"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Coordinate e-business applications</a:t>
          </a:r>
        </a:p>
      </dgm:t>
    </dgm:pt>
    <dgm:pt modelId="{1E4DD98E-100E-46B7-B24A-408BBF69E9FA}" type="parTrans" cxnId="{51563A4F-C0EB-47D6-B5BC-47A4E599AD4B}">
      <dgm:prSet/>
      <dgm:spPr/>
      <dgm:t>
        <a:bodyPr/>
        <a:lstStyle/>
        <a:p>
          <a:endParaRPr lang="en-US">
            <a:latin typeface="+mn-lt"/>
          </a:endParaRPr>
        </a:p>
      </dgm:t>
    </dgm:pt>
    <dgm:pt modelId="{90FAB5D1-62B3-4FF6-A07D-EE607F529C32}" type="sibTrans" cxnId="{51563A4F-C0EB-47D6-B5BC-47A4E599AD4B}">
      <dgm:prSet/>
      <dgm:spPr/>
      <dgm:t>
        <a:bodyPr/>
        <a:lstStyle/>
        <a:p>
          <a:endParaRPr lang="en-US">
            <a:latin typeface="+mn-lt"/>
          </a:endParaRPr>
        </a:p>
      </dgm:t>
    </dgm:pt>
    <dgm:pt modelId="{FEB4A941-E9FA-4A86-A673-85FF34B35F20}">
      <dgm:prSet phldr="0" custT="1"/>
      <dgm:spPr/>
      <dgm:t>
        <a:bodyPr/>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Foster holistically superior methodologies</a:t>
          </a:r>
        </a:p>
      </dgm:t>
    </dgm:pt>
    <dgm:pt modelId="{39522508-BC4E-4DD5-A744-AFEFFE36DB74}" type="parTrans" cxnId="{F942F56C-9025-4AA1-9B36-C5AE0A93B0F5}">
      <dgm:prSet/>
      <dgm:spPr/>
      <dgm:t>
        <a:bodyPr/>
        <a:lstStyle/>
        <a:p>
          <a:endParaRPr lang="en-US">
            <a:latin typeface="+mn-lt"/>
          </a:endParaRPr>
        </a:p>
      </dgm:t>
    </dgm:pt>
    <dgm:pt modelId="{97624CC8-6315-4683-B26C-C30D552DA5A6}" type="sibTrans" cxnId="{F942F56C-9025-4AA1-9B36-C5AE0A93B0F5}">
      <dgm:prSet/>
      <dgm:spPr/>
      <dgm:t>
        <a:bodyPr/>
        <a:lstStyle/>
        <a:p>
          <a:endParaRPr lang="en-US">
            <a:latin typeface="+mn-lt"/>
          </a:endParaRPr>
        </a:p>
      </dgm:t>
    </dgm:pt>
    <dgm:pt modelId="{A2322D3A-7AC2-4C5C-9D7E-EAB2313D47D4}">
      <dgm:prSet phldr="0" custT="1"/>
      <dgm:spPr/>
      <dgm: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LAUNCH</a:t>
          </a:r>
        </a:p>
      </dgm:t>
    </dgm:pt>
    <dgm:pt modelId="{4A8C15D4-B36F-4764-B4FF-F2AF790D3E17}" type="parTrans" cxnId="{179FAFCF-F878-464E-A8A6-1185EFA0E380}">
      <dgm:prSet/>
      <dgm:spPr/>
      <dgm:t>
        <a:bodyPr/>
        <a:lstStyle/>
        <a:p>
          <a:endParaRPr lang="en-US">
            <a:latin typeface="+mn-lt"/>
          </a:endParaRPr>
        </a:p>
      </dgm:t>
    </dgm:pt>
    <dgm:pt modelId="{84DE1C3A-3FC7-4DB3-88ED-33F65A71557A}" type="sibTrans" cxnId="{179FAFCF-F878-464E-A8A6-1185EFA0E380}">
      <dgm:prSet/>
      <dgm:spPr/>
      <dgm:t>
        <a:bodyPr/>
        <a:lstStyle/>
        <a:p>
          <a:endParaRPr lang="en-US">
            <a:latin typeface="+mn-lt"/>
          </a:endParaRPr>
        </a:p>
      </dgm:t>
    </dgm:pt>
    <dgm:pt modelId="{4F85505A-81B6-4FDA-A144-900B71DAD946}">
      <dgm:prSet phldr="0" custT="1"/>
      <dgm:spPr/>
      <dgm:t>
        <a:bodyPr/>
        <a:lstStyle/>
        <a:p>
          <a:pPr marL="0"/>
          <a:r>
            <a:rPr lang="en-US" sz="1600" kern="1200" spc="150" baseline="0" dirty="0">
              <a:solidFill>
                <a:prstClr val="black"/>
              </a:solidFill>
              <a:latin typeface="Tenorite"/>
              <a:ea typeface="+mn-ea"/>
              <a:cs typeface="+mn-cs"/>
            </a:rPr>
            <a:t>STRATEGY</a:t>
          </a:r>
        </a:p>
      </dgm:t>
    </dgm:pt>
    <dgm:pt modelId="{D9A96E25-7BBE-4DDD-8DDE-B4970D4340A8}" type="parTrans" cxnId="{2D633B56-E147-4EFC-B9EE-6C0413F329B0}">
      <dgm:prSet/>
      <dgm:spPr/>
      <dgm:t>
        <a:bodyPr/>
        <a:lstStyle/>
        <a:p>
          <a:endParaRPr lang="en-US">
            <a:latin typeface="+mn-lt"/>
          </a:endParaRPr>
        </a:p>
      </dgm:t>
    </dgm:pt>
    <dgm:pt modelId="{68F74A88-49DC-44B1-BC0D-220A7B97601C}" type="sibTrans" cxnId="{2D633B56-E147-4EFC-B9EE-6C0413F329B0}">
      <dgm:prSet/>
      <dgm:spPr/>
      <dgm:t>
        <a:bodyPr/>
        <a:lstStyle/>
        <a:p>
          <a:endParaRPr lang="en-US">
            <a:latin typeface="+mn-lt"/>
          </a:endParaRPr>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dgm:presLayoutVars>
          <dgm:chMax val="0"/>
          <dgm:chPref val="0"/>
        </dgm:presLayoutVars>
      </dgm:prSet>
      <dgm:spPr/>
    </dgm:pt>
    <dgm:pt modelId="{22359DD7-1BFB-4900-BAE6-6084F2F57988}" type="pres">
      <dgm:prSet presAssocID="{73D947E0-108F-4D20-A71E-3CF329F97212}" presName="desTx" presStyleLbl="alignAccFollowNode1" presStyleIdx="0" presStyleCnt="5">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dgm:presLayoutVars>
          <dgm:chMax val="0"/>
          <dgm:chPref val="0"/>
        </dgm:presLayoutVars>
      </dgm:prSet>
      <dgm:spPr/>
    </dgm:pt>
    <dgm:pt modelId="{4FEB85EB-D046-4CDB-8A62-BBCE260C4490}" type="pres">
      <dgm:prSet presAssocID="{B1AFA1AF-0FF8-45B3-A6D0-0E255A2F637D}" presName="desTx" presStyleLbl="alignAccFollowNode1" presStyleIdx="1" presStyleCnt="5">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dgm:presLayoutVars>
          <dgm:chMax val="0"/>
          <dgm:chPref val="0"/>
        </dgm:presLayoutVars>
      </dgm:prSet>
      <dgm:spPr/>
    </dgm:pt>
    <dgm:pt modelId="{6B5FE59C-B471-448A-AA7A-B526DCC4D4CA}" type="pres">
      <dgm:prSet presAssocID="{E9682B4F-0217-4B50-923E-C104AA24290F}" presName="desTx" presStyleLbl="alignAccFollowNode1" presStyleIdx="2" presStyleCnt="5">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dgm:presLayoutVars>
          <dgm:chMax val="0"/>
          <dgm:chPref val="0"/>
        </dgm:presLayoutVars>
      </dgm:prSet>
      <dgm:spPr/>
    </dgm:pt>
    <dgm:pt modelId="{C42A8BDE-B838-475D-AFDE-17B60D744AB6}" type="pres">
      <dgm:prSet presAssocID="{4F85505A-81B6-4FDA-A144-900B71DAD946}" presName="desTx" presStyleLbl="alignAccFollowNode1" presStyleIdx="3" presStyleCnt="5">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dgm:presLayoutVars>
          <dgm:chMax val="0"/>
          <dgm:chPref val="0"/>
        </dgm:presLayoutVars>
      </dgm:prSet>
      <dgm:spPr/>
    </dgm:pt>
    <dgm:pt modelId="{C8429E68-36DD-4F6A-A2F4-7CCDADCEFAD1}" type="pres">
      <dgm:prSet presAssocID="{A2322D3A-7AC2-4C5C-9D7E-EAB2313D47D4}" presName="desTx" presStyleLbl="alignAccFollowNode1" presStyleIdx="4" presStyleCnt="5">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8634" y="748982"/>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914400" rtl="0" eaLnBrk="1" latinLnBrk="0" hangingPunct="1">
            <a:lnSpc>
              <a:spcPct val="90000"/>
            </a:lnSpc>
            <a:spcBef>
              <a:spcPct val="0"/>
            </a:spcBef>
            <a:spcAft>
              <a:spcPct val="35000"/>
            </a:spcAft>
            <a:buFont typeface="Arial" panose="020B0604020202020204" pitchFamily="34" charset="0"/>
            <a:buNone/>
          </a:pPr>
          <a:r>
            <a:rPr lang="en-US" sz="1600" kern="1200" spc="150" baseline="0" dirty="0">
              <a:solidFill>
                <a:schemeClr val="tx1"/>
              </a:solidFill>
              <a:latin typeface="+mj-lt"/>
              <a:ea typeface="+mj-ea"/>
              <a:cs typeface="+mj-cs"/>
            </a:rPr>
            <a:t>PLANNING</a:t>
          </a:r>
        </a:p>
      </dsp:txBody>
      <dsp:txXfrm>
        <a:off x="8634" y="748982"/>
        <a:ext cx="2013350" cy="604005"/>
      </dsp:txXfrm>
    </dsp:sp>
    <dsp:sp modelId="{22359DD7-1BFB-4900-BAE6-6084F2F57988}">
      <dsp:nvSpPr>
        <dsp:cNvPr id="0" name=""/>
        <dsp:cNvSpPr/>
      </dsp:nvSpPr>
      <dsp:spPr>
        <a:xfrm>
          <a:off x="8634" y="1352987"/>
          <a:ext cx="2013350" cy="1642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22300">
            <a:lnSpc>
              <a:spcPct val="100000"/>
            </a:lnSpc>
            <a:spcBef>
              <a:spcPct val="0"/>
            </a:spcBef>
            <a:spcAft>
              <a:spcPct val="35000"/>
            </a:spcAft>
            <a:buNone/>
          </a:pPr>
          <a:r>
            <a:rPr lang="en-US" sz="1400" kern="1200" spc="50" baseline="0" dirty="0">
              <a:latin typeface="+mn-lt"/>
            </a:rPr>
            <a:t>Synergize scalable e-commerce</a:t>
          </a:r>
        </a:p>
      </dsp:txBody>
      <dsp:txXfrm>
        <a:off x="8634" y="1352987"/>
        <a:ext cx="2013350" cy="1642942"/>
      </dsp:txXfrm>
    </dsp:sp>
    <dsp:sp modelId="{C4F84DEA-2002-4D32-8E80-70EEE05E345A}">
      <dsp:nvSpPr>
        <dsp:cNvPr id="0" name=""/>
        <dsp:cNvSpPr/>
      </dsp:nvSpPr>
      <dsp:spPr>
        <a:xfrm>
          <a:off x="2129879" y="748982"/>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711200">
            <a:lnSpc>
              <a:spcPct val="90000"/>
            </a:lnSpc>
            <a:spcBef>
              <a:spcPct val="0"/>
            </a:spcBef>
            <a:spcAft>
              <a:spcPct val="35000"/>
            </a:spcAft>
            <a:buNone/>
          </a:pPr>
          <a:r>
            <a:rPr lang="en-US" sz="1600" kern="1200" spc="150" baseline="0" dirty="0">
              <a:solidFill>
                <a:prstClr val="black"/>
              </a:solidFill>
              <a:latin typeface="Tenorite"/>
              <a:ea typeface="+mn-ea"/>
              <a:cs typeface="+mn-cs"/>
            </a:rPr>
            <a:t>MARKETING</a:t>
          </a:r>
        </a:p>
      </dsp:txBody>
      <dsp:txXfrm>
        <a:off x="2129879" y="748982"/>
        <a:ext cx="2013350" cy="604005"/>
      </dsp:txXfrm>
    </dsp:sp>
    <dsp:sp modelId="{4FEB85EB-D046-4CDB-8A62-BBCE260C4490}">
      <dsp:nvSpPr>
        <dsp:cNvPr id="0" name=""/>
        <dsp:cNvSpPr/>
      </dsp:nvSpPr>
      <dsp:spPr>
        <a:xfrm>
          <a:off x="2129879" y="1352987"/>
          <a:ext cx="2013350" cy="1642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22300">
            <a:lnSpc>
              <a:spcPct val="100000"/>
            </a:lnSpc>
            <a:spcBef>
              <a:spcPct val="0"/>
            </a:spcBef>
            <a:spcAft>
              <a:spcPct val="35000"/>
            </a:spcAft>
            <a:buNone/>
          </a:pPr>
          <a:r>
            <a:rPr lang="en-US" sz="1400" kern="1200" spc="50" baseline="0" dirty="0">
              <a:latin typeface="+mn-lt"/>
            </a:rPr>
            <a:t>Disseminate standardized metrics</a:t>
          </a:r>
        </a:p>
      </dsp:txBody>
      <dsp:txXfrm>
        <a:off x="2129879" y="1352987"/>
        <a:ext cx="2013350" cy="1642942"/>
      </dsp:txXfrm>
    </dsp:sp>
    <dsp:sp modelId="{49B7F8FA-D256-41EF-9327-52A3551D9A60}">
      <dsp:nvSpPr>
        <dsp:cNvPr id="0" name=""/>
        <dsp:cNvSpPr/>
      </dsp:nvSpPr>
      <dsp:spPr>
        <a:xfrm>
          <a:off x="4251124" y="748982"/>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DESIGN</a:t>
          </a:r>
        </a:p>
      </dsp:txBody>
      <dsp:txXfrm>
        <a:off x="4251124" y="748982"/>
        <a:ext cx="2013350" cy="604005"/>
      </dsp:txXfrm>
    </dsp:sp>
    <dsp:sp modelId="{6B5FE59C-B471-448A-AA7A-B526DCC4D4CA}">
      <dsp:nvSpPr>
        <dsp:cNvPr id="0" name=""/>
        <dsp:cNvSpPr/>
      </dsp:nvSpPr>
      <dsp:spPr>
        <a:xfrm>
          <a:off x="4251124" y="1352987"/>
          <a:ext cx="2013350" cy="1642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Coordinate e-business applications</a:t>
          </a:r>
        </a:p>
      </dsp:txBody>
      <dsp:txXfrm>
        <a:off x="4251124" y="1352987"/>
        <a:ext cx="2013350" cy="1642942"/>
      </dsp:txXfrm>
    </dsp:sp>
    <dsp:sp modelId="{4132ECB1-6BEF-4935-AFA3-B2EAA48FDE7E}">
      <dsp:nvSpPr>
        <dsp:cNvPr id="0" name=""/>
        <dsp:cNvSpPr/>
      </dsp:nvSpPr>
      <dsp:spPr>
        <a:xfrm>
          <a:off x="6372369" y="748982"/>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711200">
            <a:lnSpc>
              <a:spcPct val="90000"/>
            </a:lnSpc>
            <a:spcBef>
              <a:spcPct val="0"/>
            </a:spcBef>
            <a:spcAft>
              <a:spcPct val="35000"/>
            </a:spcAft>
            <a:buNone/>
          </a:pPr>
          <a:r>
            <a:rPr lang="en-US" sz="1600" kern="1200" spc="150" baseline="0" dirty="0">
              <a:solidFill>
                <a:prstClr val="black"/>
              </a:solidFill>
              <a:latin typeface="Tenorite"/>
              <a:ea typeface="+mn-ea"/>
              <a:cs typeface="+mn-cs"/>
            </a:rPr>
            <a:t>STRATEGY</a:t>
          </a:r>
        </a:p>
      </dsp:txBody>
      <dsp:txXfrm>
        <a:off x="6372369" y="748982"/>
        <a:ext cx="2013350" cy="604005"/>
      </dsp:txXfrm>
    </dsp:sp>
    <dsp:sp modelId="{C42A8BDE-B838-475D-AFDE-17B60D744AB6}">
      <dsp:nvSpPr>
        <dsp:cNvPr id="0" name=""/>
        <dsp:cNvSpPr/>
      </dsp:nvSpPr>
      <dsp:spPr>
        <a:xfrm>
          <a:off x="6372369" y="1352987"/>
          <a:ext cx="2013350" cy="1642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Foster holistically superior methodologies</a:t>
          </a:r>
        </a:p>
      </dsp:txBody>
      <dsp:txXfrm>
        <a:off x="6372369" y="1352987"/>
        <a:ext cx="2013350" cy="1642942"/>
      </dsp:txXfrm>
    </dsp:sp>
    <dsp:sp modelId="{59606EB9-9F10-4D12-A33F-A242FDCC0D0F}">
      <dsp:nvSpPr>
        <dsp:cNvPr id="0" name=""/>
        <dsp:cNvSpPr/>
      </dsp:nvSpPr>
      <dsp:spPr>
        <a:xfrm>
          <a:off x="8493615" y="748982"/>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LAUNCH</a:t>
          </a:r>
        </a:p>
      </dsp:txBody>
      <dsp:txXfrm>
        <a:off x="8493615" y="748982"/>
        <a:ext cx="2013350" cy="604005"/>
      </dsp:txXfrm>
    </dsp:sp>
    <dsp:sp modelId="{C8429E68-36DD-4F6A-A2F4-7CCDADCEFAD1}">
      <dsp:nvSpPr>
        <dsp:cNvPr id="0" name=""/>
        <dsp:cNvSpPr/>
      </dsp:nvSpPr>
      <dsp:spPr>
        <a:xfrm>
          <a:off x="8493615" y="1352987"/>
          <a:ext cx="2013350" cy="1642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Deploy strategic networks with compelling e-business needs</a:t>
          </a:r>
        </a:p>
      </dsp:txBody>
      <dsp:txXfrm>
        <a:off x="8493615" y="1352987"/>
        <a:ext cx="2013350" cy="1642942"/>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5/5/2023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3</a:t>
            </a:fld>
            <a:endParaRPr lang="en-US"/>
          </a:p>
        </p:txBody>
      </p:sp>
    </p:spTree>
    <p:extLst>
      <p:ext uri="{BB962C8B-B14F-4D97-AF65-F5344CB8AC3E}">
        <p14:creationId xmlns:p14="http://schemas.microsoft.com/office/powerpoint/2010/main" val="131856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https://report.yerbo.co/</a:t>
            </a: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994696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no budget your role/your product is not as critical as you are told it is</a:t>
            </a:r>
          </a:p>
          <a:p>
            <a:r>
              <a:rPr lang="en-US" dirty="0"/>
              <a:t>Being organized about handling incidents calms us all down</a:t>
            </a:r>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3731953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organization helps us stay calm</a:t>
            </a:r>
          </a:p>
          <a:p>
            <a:r>
              <a:rPr lang="en-US" dirty="0"/>
              <a:t>Remember that cross-training the team gets us off the phone/Slack/Teams/etc.</a:t>
            </a:r>
          </a:p>
          <a:p>
            <a:r>
              <a:rPr lang="en-US" dirty="0"/>
              <a:t>Cordless headset is one of my best investments</a:t>
            </a:r>
          </a:p>
          <a:p>
            <a:r>
              <a:rPr lang="en-US" dirty="0"/>
              <a:t>Moving around may look silly can be helpful</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2265501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3, first box – if you are saddled with rickety old code, hardware, etc. hold yourself to reasonable standards and communicate these issues to anyone who will listen</a:t>
            </a:r>
          </a:p>
          <a:p>
            <a:r>
              <a:rPr lang="en-US" dirty="0"/>
              <a:t>Communicate all the time about SLA issues – soberly and calmly</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244176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box, point 2 – people may have distractions, pressures, weights at home – be mindful of those as you put together schedules</a:t>
            </a:r>
          </a:p>
          <a:p>
            <a:r>
              <a:rPr lang="en-US" dirty="0"/>
              <a:t>Remember coffee is your friend </a:t>
            </a:r>
            <a:r>
              <a:rPr lang="en-US"/>
              <a:t>until it’s not</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1818606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bring the focus back to just you in this room</a:t>
            </a:r>
          </a:p>
          <a:p>
            <a:r>
              <a:rPr lang="en-US" dirty="0"/>
              <a:t>Cordless headset again</a:t>
            </a:r>
          </a:p>
          <a:p>
            <a:r>
              <a:rPr lang="en-US" dirty="0"/>
              <a:t>Left box, point 3 – DND on your phone one of the best things I ever did</a:t>
            </a:r>
          </a:p>
          <a:p>
            <a:r>
              <a:rPr lang="en-US" dirty="0"/>
              <a:t>TALK TO SOMEBODY – could be friends or a professional, but talking helps…humans crave connection</a:t>
            </a:r>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152626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16</a:t>
            </a:fld>
            <a:endParaRPr lang="en-US"/>
          </a:p>
        </p:txBody>
      </p:sp>
    </p:spTree>
    <p:extLst>
      <p:ext uri="{BB962C8B-B14F-4D97-AF65-F5344CB8AC3E}">
        <p14:creationId xmlns:p14="http://schemas.microsoft.com/office/powerpoint/2010/main" val="38211261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5" Type="http://schemas.openxmlformats.org/officeDocument/2006/relationships/image" Target="../media/image17.png"/><Relationship Id="rId4" Type="http://schemas.openxmlformats.org/officeDocument/2006/relationships/image" Target="../media/image25.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15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666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643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Subhead</a:t>
            </a:r>
          </a:p>
        </p:txBody>
      </p:sp>
    </p:spTree>
    <p:extLst>
      <p:ext uri="{BB962C8B-B14F-4D97-AF65-F5344CB8AC3E}">
        <p14:creationId xmlns:p14="http://schemas.microsoft.com/office/powerpoint/2010/main" val="422018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2023</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Who Is On Call For You?</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18794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73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0579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90154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38714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72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a:t>MONTH YEAR</a:t>
            </a:r>
          </a:p>
        </p:txBody>
      </p:sp>
      <p:pic>
        <p:nvPicPr>
          <p:cNvPr id="11" name="Picture 10">
            <a:extLst>
              <a:ext uri="{FF2B5EF4-FFF2-40B4-BE49-F238E27FC236}">
                <a16:creationId xmlns:a16="http://schemas.microsoft.com/office/drawing/2014/main" id="{8134D7D7-4D91-7A46-AD10-3880DD21870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110874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a:t>MONTH YEAR</a:t>
            </a:r>
          </a:p>
        </p:txBody>
      </p:sp>
      <p:pic>
        <p:nvPicPr>
          <p:cNvPr id="13" name="Picture 12">
            <a:extLst>
              <a:ext uri="{FF2B5EF4-FFF2-40B4-BE49-F238E27FC236}">
                <a16:creationId xmlns:a16="http://schemas.microsoft.com/office/drawing/2014/main" id="{F1CFCB71-7515-6A49-9E59-8BD36C2926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83905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accent1"/>
                </a:solidFill>
                <a:latin typeface="Arial" panose="020B0604020202020204" pitchFamily="34" charset="0"/>
                <a:cs typeface="Arial" panose="020B0604020202020204" pitchFamily="34" charset="0"/>
              </a:defRPr>
            </a:lvl1pPr>
          </a:lstStyle>
          <a:p>
            <a:r>
              <a:rPr lang="en-US"/>
              <a:t>Put Your Big, Important Statement Here</a:t>
            </a:r>
            <a:br>
              <a:rPr lang="en-US"/>
            </a:br>
            <a:r>
              <a:rPr lang="en-US"/>
              <a:t>and fill background with image</a:t>
            </a:r>
          </a:p>
        </p:txBody>
      </p:sp>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pic>
        <p:nvPicPr>
          <p:cNvPr id="6" name="Picture 5">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10"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11" name="Oval 10">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2" name="TextBox 11">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354345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r>
              <a:rPr lang="en-US"/>
              <a:t>Click icon to add picture</a:t>
            </a:r>
          </a:p>
        </p:txBody>
      </p:sp>
      <p:sp>
        <p:nvSpPr>
          <p:cNvPr id="3" name="TextBox 2">
            <a:extLst>
              <a:ext uri="{FF2B5EF4-FFF2-40B4-BE49-F238E27FC236}">
                <a16:creationId xmlns:a16="http://schemas.microsoft.com/office/drawing/2014/main" id="{FC995BF0-0474-0F43-8114-6279725C575C}"/>
              </a:ext>
            </a:extLst>
          </p:cNvPr>
          <p:cNvSpPr txBox="1"/>
          <p:nvPr userDrawn="1"/>
        </p:nvSpPr>
        <p:spPr>
          <a:xfrm>
            <a:off x="2875282" y="6469188"/>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13016072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154983"/>
            <a:ext cx="1821873" cy="2339383"/>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320198"/>
            <a:ext cx="1821873" cy="2504598"/>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304360"/>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FC995BF0-0474-0F43-8114-6279725C575C}"/>
              </a:ext>
            </a:extLst>
          </p:cNvPr>
          <p:cNvSpPr txBox="1"/>
          <p:nvPr userDrawn="1"/>
        </p:nvSpPr>
        <p:spPr>
          <a:xfrm>
            <a:off x="4936838"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pic>
        <p:nvPicPr>
          <p:cNvPr id="16" name="Picture 15">
            <a:extLst>
              <a:ext uri="{FF2B5EF4-FFF2-40B4-BE49-F238E27FC236}">
                <a16:creationId xmlns:a16="http://schemas.microsoft.com/office/drawing/2014/main" id="{103DFBB5-B57C-834D-A31E-FDE70D80EE3F}"/>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160019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a:t>Click to edit Master text styles</a:t>
            </a:r>
          </a:p>
        </p:txBody>
      </p:sp>
    </p:spTree>
    <p:extLst>
      <p:ext uri="{BB962C8B-B14F-4D97-AF65-F5344CB8AC3E}">
        <p14:creationId xmlns:p14="http://schemas.microsoft.com/office/powerpoint/2010/main" val="27198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id-ID"/>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129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5781506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2)">
                                      <p:cBhvr>
                                        <p:cTn id="7" dur="2000"/>
                                        <p:tgtEl>
                                          <p:spTgt spid="13"/>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2" presetClass="entr" presetSubtype="4"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 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a:lvl1pPr>
          </a:lstStyle>
          <a:p>
            <a:r>
              <a:rPr lang="en-US"/>
              <a:t>Click to edit Master title style</a:t>
            </a:r>
          </a:p>
        </p:txBody>
      </p:sp>
    </p:spTree>
    <p:extLst>
      <p:ext uri="{BB962C8B-B14F-4D97-AF65-F5344CB8AC3E}">
        <p14:creationId xmlns:p14="http://schemas.microsoft.com/office/powerpoint/2010/main" val="3218354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7.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 id="2147483687" r:id="rId16"/>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9" name="TextBox 8">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77301084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6.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jpe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mailto:matt@sqlatspeed.com?subject=SQL%20Saturday%20Jacksonville%20%22This%20Is%20Fine%22%20Feedback" TargetMode="External"/><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35.jpg"/><Relationship Id="rId5" Type="http://schemas.openxmlformats.org/officeDocument/2006/relationships/hyperlink" Target="https://github.com/sqlatspeed/2023_presentations" TargetMode="External"/><Relationship Id="rId10" Type="http://schemas.openxmlformats.org/officeDocument/2006/relationships/image" Target="../media/image39.png"/><Relationship Id="rId4" Type="http://schemas.openxmlformats.org/officeDocument/2006/relationships/hyperlink" Target="http://www.sqlatspeed.com/" TargetMode="External"/><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1.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jpeg"/><Relationship Id="rId9" Type="http://schemas.openxmlformats.org/officeDocument/2006/relationships/image" Target="../media/image34.png"/></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8.xml"/><Relationship Id="rId5" Type="http://schemas.openxmlformats.org/officeDocument/2006/relationships/image" Target="../media/image43.jpeg"/><Relationship Id="rId4" Type="http://schemas.openxmlformats.org/officeDocument/2006/relationships/image" Target="../media/image42.jpeg"/></Relationships>
</file>

<file path=ppt/slides/_rels/slide24.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5.jpg"/><Relationship Id="rId7" Type="http://schemas.openxmlformats.org/officeDocument/2006/relationships/image" Target="../media/image49.jpg"/><Relationship Id="rId2" Type="http://schemas.openxmlformats.org/officeDocument/2006/relationships/image" Target="../media/image44.jpg"/><Relationship Id="rId1" Type="http://schemas.openxmlformats.org/officeDocument/2006/relationships/slideLayout" Target="../slideLayouts/slideLayout9.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g"/><Relationship Id="rId9" Type="http://schemas.openxmlformats.org/officeDocument/2006/relationships/image" Target="../media/image51.jp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mailto:matt@sqlatspeed.com?subject=SQL%20Saturday%20Jacksonville%20%22This%20Is%20Fine%22%20Feedback" TargetMode="External"/><Relationship Id="rId7"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hyperlink" Target="http://www.sqlatspeed.com/" TargetMode="External"/><Relationship Id="rId9" Type="http://schemas.openxmlformats.org/officeDocument/2006/relationships/image" Target="../media/image3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report.yerbo.co/"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5171440" y="4434840"/>
            <a:ext cx="6186371" cy="1122202"/>
          </a:xfrm>
        </p:spPr>
        <p:txBody>
          <a:bodyPr/>
          <a:lstStyle/>
          <a:p>
            <a:r>
              <a:rPr lang="en-US" dirty="0"/>
              <a:t>Who is on call for you?</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Autofit/>
          </a:bodyPr>
          <a:lstStyle/>
          <a:p>
            <a:r>
              <a:rPr lang="en-US" sz="2400" dirty="0"/>
              <a:t>Matt Gordon</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112D5-4BEC-5847-6661-FDBB776D0FF6}"/>
              </a:ext>
            </a:extLst>
          </p:cNvPr>
          <p:cNvSpPr>
            <a:spLocks noGrp="1"/>
          </p:cNvSpPr>
          <p:nvPr>
            <p:ph type="ctrTitle"/>
          </p:nvPr>
        </p:nvSpPr>
        <p:spPr/>
        <p:txBody>
          <a:bodyPr/>
          <a:lstStyle/>
          <a:p>
            <a:r>
              <a:rPr lang="en-US" dirty="0"/>
              <a:t>Personal TIPS</a:t>
            </a:r>
          </a:p>
        </p:txBody>
      </p:sp>
      <p:sp>
        <p:nvSpPr>
          <p:cNvPr id="3" name="Subtitle 2">
            <a:extLst>
              <a:ext uri="{FF2B5EF4-FFF2-40B4-BE49-F238E27FC236}">
                <a16:creationId xmlns:a16="http://schemas.microsoft.com/office/drawing/2014/main" id="{995BC41C-B976-1C23-A5E0-0ACE15E16E8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01161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D1378-4CF8-FE03-1ADA-3AAE5E85DDFB}"/>
              </a:ext>
            </a:extLst>
          </p:cNvPr>
          <p:cNvSpPr>
            <a:spLocks noGrp="1"/>
          </p:cNvSpPr>
          <p:nvPr>
            <p:ph type="title"/>
          </p:nvPr>
        </p:nvSpPr>
        <p:spPr/>
        <p:txBody>
          <a:bodyPr>
            <a:normAutofit/>
          </a:bodyPr>
          <a:lstStyle/>
          <a:p>
            <a:r>
              <a:rPr lang="en-US" sz="4800" dirty="0"/>
              <a:t>“IF we &lt;MESS&gt; UP, NOBODY DIES”</a:t>
            </a:r>
          </a:p>
        </p:txBody>
      </p:sp>
      <p:sp>
        <p:nvSpPr>
          <p:cNvPr id="3" name="Subtitle 2">
            <a:extLst>
              <a:ext uri="{FF2B5EF4-FFF2-40B4-BE49-F238E27FC236}">
                <a16:creationId xmlns:a16="http://schemas.microsoft.com/office/drawing/2014/main" id="{6236C703-E4F5-5B41-E790-F2E16B8FA9A5}"/>
              </a:ext>
            </a:extLst>
          </p:cNvPr>
          <p:cNvSpPr>
            <a:spLocks noGrp="1"/>
          </p:cNvSpPr>
          <p:nvPr>
            <p:ph type="subTitle" idx="1"/>
          </p:nvPr>
        </p:nvSpPr>
        <p:spPr/>
        <p:txBody>
          <a:bodyPr>
            <a:noAutofit/>
          </a:bodyPr>
          <a:lstStyle/>
          <a:p>
            <a:r>
              <a:rPr lang="en-US" sz="2400" dirty="0"/>
              <a:t>- Anonymous to protect the innocent </a:t>
            </a:r>
            <a:r>
              <a:rPr lang="en-US" sz="2400" dirty="0">
                <a:sym typeface="Wingdings" panose="05000000000000000000" pitchFamily="2" charset="2"/>
              </a:rPr>
              <a:t></a:t>
            </a:r>
            <a:endParaRPr lang="en-US" sz="2400" dirty="0"/>
          </a:p>
        </p:txBody>
      </p:sp>
      <p:sp>
        <p:nvSpPr>
          <p:cNvPr id="4" name="Date Placeholder 3">
            <a:extLst>
              <a:ext uri="{FF2B5EF4-FFF2-40B4-BE49-F238E27FC236}">
                <a16:creationId xmlns:a16="http://schemas.microsoft.com/office/drawing/2014/main" id="{356342AD-A8D9-B8A0-00B5-AF110E8BD59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ED34260D-5619-1818-B5F1-E642CC11BDCB}"/>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08A9F4F1-3B0B-5D6E-E64D-BF9B035960E6}"/>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4029920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0DE30-019B-A243-FB08-8CB0CC0A06F0}"/>
              </a:ext>
            </a:extLst>
          </p:cNvPr>
          <p:cNvSpPr>
            <a:spLocks noGrp="1"/>
          </p:cNvSpPr>
          <p:nvPr>
            <p:ph type="title"/>
          </p:nvPr>
        </p:nvSpPr>
        <p:spPr/>
        <p:txBody>
          <a:bodyPr/>
          <a:lstStyle/>
          <a:p>
            <a:r>
              <a:rPr lang="en-US" dirty="0"/>
              <a:t>STEP BACK AND GAIN SOME PERSPECTIVE</a:t>
            </a:r>
          </a:p>
        </p:txBody>
      </p:sp>
      <p:sp>
        <p:nvSpPr>
          <p:cNvPr id="3" name="Text Placeholder 2">
            <a:extLst>
              <a:ext uri="{FF2B5EF4-FFF2-40B4-BE49-F238E27FC236}">
                <a16:creationId xmlns:a16="http://schemas.microsoft.com/office/drawing/2014/main" id="{F6BA5B12-70A8-7225-E104-F10238CB66D5}"/>
              </a:ext>
            </a:extLst>
          </p:cNvPr>
          <p:cNvSpPr>
            <a:spLocks noGrp="1"/>
          </p:cNvSpPr>
          <p:nvPr>
            <p:ph type="body" idx="1"/>
          </p:nvPr>
        </p:nvSpPr>
        <p:spPr/>
        <p:txBody>
          <a:bodyPr/>
          <a:lstStyle/>
          <a:p>
            <a:r>
              <a:rPr lang="en-US" sz="2400" dirty="0"/>
              <a:t>FAILURE CAN BE DEPRESSING</a:t>
            </a:r>
          </a:p>
        </p:txBody>
      </p:sp>
      <p:sp>
        <p:nvSpPr>
          <p:cNvPr id="4" name="Content Placeholder 3">
            <a:extLst>
              <a:ext uri="{FF2B5EF4-FFF2-40B4-BE49-F238E27FC236}">
                <a16:creationId xmlns:a16="http://schemas.microsoft.com/office/drawing/2014/main" id="{291980AE-11B0-1A74-74D4-8C10F12DB018}"/>
              </a:ext>
            </a:extLst>
          </p:cNvPr>
          <p:cNvSpPr>
            <a:spLocks noGrp="1"/>
          </p:cNvSpPr>
          <p:nvPr>
            <p:ph sz="half" idx="2"/>
          </p:nvPr>
        </p:nvSpPr>
        <p:spPr/>
        <p:txBody>
          <a:bodyPr>
            <a:normAutofit lnSpcReduction="10000"/>
          </a:bodyPr>
          <a:lstStyle/>
          <a:p>
            <a:pPr marL="285750" indent="-285750">
              <a:buFont typeface="Arial" panose="020B0604020202020204" pitchFamily="34" charset="0"/>
              <a:buChar char="•"/>
            </a:pPr>
            <a:r>
              <a:rPr lang="en-US" sz="1800" dirty="0"/>
              <a:t>Not caring doesn’t mean you want to do a bad job</a:t>
            </a:r>
          </a:p>
          <a:p>
            <a:pPr marL="285750" indent="-285750">
              <a:buFont typeface="Arial" panose="020B0604020202020204" pitchFamily="34" charset="0"/>
              <a:buChar char="•"/>
            </a:pPr>
            <a:r>
              <a:rPr lang="en-US" sz="1800" dirty="0"/>
              <a:t>Those “failures” can carry a weight of their own</a:t>
            </a:r>
          </a:p>
          <a:p>
            <a:pPr marL="285750" indent="-285750">
              <a:buFont typeface="Arial" panose="020B0604020202020204" pitchFamily="34" charset="0"/>
              <a:buChar char="•"/>
            </a:pPr>
            <a:r>
              <a:rPr lang="en-US" sz="1800" dirty="0"/>
              <a:t>Make sure your standards are reasonable</a:t>
            </a:r>
          </a:p>
        </p:txBody>
      </p:sp>
      <p:sp>
        <p:nvSpPr>
          <p:cNvPr id="5" name="Text Placeholder 4">
            <a:extLst>
              <a:ext uri="{FF2B5EF4-FFF2-40B4-BE49-F238E27FC236}">
                <a16:creationId xmlns:a16="http://schemas.microsoft.com/office/drawing/2014/main" id="{8EF7B62F-74BC-68BC-06BB-4917A44BE423}"/>
              </a:ext>
            </a:extLst>
          </p:cNvPr>
          <p:cNvSpPr>
            <a:spLocks noGrp="1"/>
          </p:cNvSpPr>
          <p:nvPr>
            <p:ph type="body" sz="quarter" idx="3"/>
          </p:nvPr>
        </p:nvSpPr>
        <p:spPr>
          <a:xfrm>
            <a:off x="7410173" y="2776936"/>
            <a:ext cx="4180465" cy="823912"/>
          </a:xfrm>
        </p:spPr>
        <p:txBody>
          <a:bodyPr/>
          <a:lstStyle/>
          <a:p>
            <a:r>
              <a:rPr lang="en-US" sz="2400" dirty="0"/>
              <a:t>PRESSURE CAN MAKE DIAMONDS – OR EXPLODE</a:t>
            </a:r>
          </a:p>
        </p:txBody>
      </p:sp>
      <p:sp>
        <p:nvSpPr>
          <p:cNvPr id="6" name="Content Placeholder 5">
            <a:extLst>
              <a:ext uri="{FF2B5EF4-FFF2-40B4-BE49-F238E27FC236}">
                <a16:creationId xmlns:a16="http://schemas.microsoft.com/office/drawing/2014/main" id="{2C093A00-84CD-CACD-FF24-03C2410983DA}"/>
              </a:ext>
            </a:extLst>
          </p:cNvPr>
          <p:cNvSpPr>
            <a:spLocks noGrp="1"/>
          </p:cNvSpPr>
          <p:nvPr>
            <p:ph sz="quarter" idx="4"/>
          </p:nvPr>
        </p:nvSpPr>
        <p:spPr/>
        <p:txBody>
          <a:bodyPr>
            <a:normAutofit lnSpcReduction="10000"/>
          </a:bodyPr>
          <a:lstStyle/>
          <a:p>
            <a:pPr marL="342900" indent="-342900">
              <a:buFont typeface="Arial" panose="020B0604020202020204" pitchFamily="34" charset="0"/>
              <a:buChar char="•"/>
            </a:pPr>
            <a:r>
              <a:rPr lang="en-US" sz="2000" dirty="0"/>
              <a:t>SLA pressures are a real thing</a:t>
            </a:r>
          </a:p>
          <a:p>
            <a:pPr marL="342900" indent="-342900">
              <a:buFont typeface="Arial" panose="020B0604020202020204" pitchFamily="34" charset="0"/>
              <a:buChar char="•"/>
            </a:pPr>
            <a:r>
              <a:rPr lang="en-US" sz="2000" dirty="0"/>
              <a:t>Perspective on what’s at stake can bring calm</a:t>
            </a:r>
          </a:p>
          <a:p>
            <a:pPr marL="342900" indent="-342900">
              <a:buFont typeface="Arial" panose="020B0604020202020204" pitchFamily="34" charset="0"/>
              <a:buChar char="•"/>
            </a:pPr>
            <a:r>
              <a:rPr lang="en-US" sz="2000" dirty="0"/>
              <a:t>Focus on problem solving in the moment</a:t>
            </a:r>
          </a:p>
        </p:txBody>
      </p:sp>
      <p:sp>
        <p:nvSpPr>
          <p:cNvPr id="7" name="Date Placeholder 6">
            <a:extLst>
              <a:ext uri="{FF2B5EF4-FFF2-40B4-BE49-F238E27FC236}">
                <a16:creationId xmlns:a16="http://schemas.microsoft.com/office/drawing/2014/main" id="{1E78988C-E0D0-D7FD-E0F1-1A45C7C29827}"/>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A9859508-E2A6-FFBA-4761-8B15F69C7E0A}"/>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F9FE533-BC02-A48B-6BFB-EA7EB039D311}"/>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3006487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0DE30-019B-A243-FB08-8CB0CC0A06F0}"/>
              </a:ext>
            </a:extLst>
          </p:cNvPr>
          <p:cNvSpPr>
            <a:spLocks noGrp="1"/>
          </p:cNvSpPr>
          <p:nvPr>
            <p:ph type="title"/>
          </p:nvPr>
        </p:nvSpPr>
        <p:spPr/>
        <p:txBody>
          <a:bodyPr/>
          <a:lstStyle/>
          <a:p>
            <a:r>
              <a:rPr lang="en-US" dirty="0"/>
              <a:t>YOU ARE NOT HIGHLY AVAILABLE</a:t>
            </a:r>
          </a:p>
        </p:txBody>
      </p:sp>
      <p:sp>
        <p:nvSpPr>
          <p:cNvPr id="3" name="Text Placeholder 2">
            <a:extLst>
              <a:ext uri="{FF2B5EF4-FFF2-40B4-BE49-F238E27FC236}">
                <a16:creationId xmlns:a16="http://schemas.microsoft.com/office/drawing/2014/main" id="{F6BA5B12-70A8-7225-E104-F10238CB66D5}"/>
              </a:ext>
            </a:extLst>
          </p:cNvPr>
          <p:cNvSpPr>
            <a:spLocks noGrp="1"/>
          </p:cNvSpPr>
          <p:nvPr>
            <p:ph type="body" idx="1"/>
          </p:nvPr>
        </p:nvSpPr>
        <p:spPr/>
        <p:txBody>
          <a:bodyPr/>
          <a:lstStyle/>
          <a:p>
            <a:r>
              <a:rPr lang="en-US" sz="2400" dirty="0"/>
              <a:t>TEAM CARE</a:t>
            </a:r>
          </a:p>
        </p:txBody>
      </p:sp>
      <p:sp>
        <p:nvSpPr>
          <p:cNvPr id="4" name="Content Placeholder 3">
            <a:extLst>
              <a:ext uri="{FF2B5EF4-FFF2-40B4-BE49-F238E27FC236}">
                <a16:creationId xmlns:a16="http://schemas.microsoft.com/office/drawing/2014/main" id="{291980AE-11B0-1A74-74D4-8C10F12DB018}"/>
              </a:ext>
            </a:extLst>
          </p:cNvPr>
          <p:cNvSpPr>
            <a:spLocks noGrp="1"/>
          </p:cNvSpPr>
          <p:nvPr>
            <p:ph sz="half" idx="2"/>
          </p:nvPr>
        </p:nvSpPr>
        <p:spPr>
          <a:xfrm>
            <a:off x="2933700" y="3834606"/>
            <a:ext cx="3924300" cy="2232562"/>
          </a:xfrm>
        </p:spPr>
        <p:txBody>
          <a:bodyPr>
            <a:normAutofit lnSpcReduction="10000"/>
          </a:bodyPr>
          <a:lstStyle/>
          <a:p>
            <a:pPr marL="285750" indent="-285750">
              <a:buFont typeface="Arial" panose="020B0604020202020204" pitchFamily="34" charset="0"/>
              <a:buChar char="•"/>
            </a:pPr>
            <a:r>
              <a:rPr lang="en-US" sz="1800" dirty="0"/>
              <a:t>Provide recovery time around off-hours/on-call work</a:t>
            </a:r>
          </a:p>
          <a:p>
            <a:pPr marL="285750" indent="-285750">
              <a:buFont typeface="Arial" panose="020B0604020202020204" pitchFamily="34" charset="0"/>
              <a:buChar char="•"/>
            </a:pPr>
            <a:r>
              <a:rPr lang="en-US" sz="1800" dirty="0"/>
              <a:t>Perspective on what matters with people’s time</a:t>
            </a:r>
          </a:p>
          <a:p>
            <a:pPr marL="285750" indent="-285750">
              <a:buFont typeface="Arial" panose="020B0604020202020204" pitchFamily="34" charset="0"/>
              <a:buChar char="•"/>
            </a:pPr>
            <a:r>
              <a:rPr lang="en-US" sz="1800" dirty="0"/>
              <a:t>Persistent overtime most likely a failure of management, not people</a:t>
            </a:r>
          </a:p>
        </p:txBody>
      </p:sp>
      <p:sp>
        <p:nvSpPr>
          <p:cNvPr id="5" name="Text Placeholder 4">
            <a:extLst>
              <a:ext uri="{FF2B5EF4-FFF2-40B4-BE49-F238E27FC236}">
                <a16:creationId xmlns:a16="http://schemas.microsoft.com/office/drawing/2014/main" id="{8EF7B62F-74BC-68BC-06BB-4917A44BE423}"/>
              </a:ext>
            </a:extLst>
          </p:cNvPr>
          <p:cNvSpPr>
            <a:spLocks noGrp="1"/>
          </p:cNvSpPr>
          <p:nvPr>
            <p:ph type="body" sz="quarter" idx="3"/>
          </p:nvPr>
        </p:nvSpPr>
        <p:spPr>
          <a:xfrm>
            <a:off x="7410173" y="2776936"/>
            <a:ext cx="4180465" cy="823912"/>
          </a:xfrm>
        </p:spPr>
        <p:txBody>
          <a:bodyPr/>
          <a:lstStyle/>
          <a:p>
            <a:r>
              <a:rPr lang="en-US" sz="2400" dirty="0"/>
              <a:t>SELF-CARE</a:t>
            </a:r>
          </a:p>
        </p:txBody>
      </p:sp>
      <p:sp>
        <p:nvSpPr>
          <p:cNvPr id="6" name="Content Placeholder 5">
            <a:extLst>
              <a:ext uri="{FF2B5EF4-FFF2-40B4-BE49-F238E27FC236}">
                <a16:creationId xmlns:a16="http://schemas.microsoft.com/office/drawing/2014/main" id="{2C093A00-84CD-CACD-FF24-03C2410983DA}"/>
              </a:ext>
            </a:extLst>
          </p:cNvPr>
          <p:cNvSpPr>
            <a:spLocks noGrp="1"/>
          </p:cNvSpPr>
          <p:nvPr>
            <p:ph sz="quarter" idx="4"/>
          </p:nvPr>
        </p:nvSpPr>
        <p:spPr>
          <a:xfrm>
            <a:off x="7410173" y="3834606"/>
            <a:ext cx="4114800" cy="2131217"/>
          </a:xfrm>
        </p:spPr>
        <p:txBody>
          <a:bodyPr>
            <a:normAutofit lnSpcReduction="10000"/>
          </a:bodyPr>
          <a:lstStyle/>
          <a:p>
            <a:pPr marL="342900" indent="-342900">
              <a:buFont typeface="Arial" panose="020B0604020202020204" pitchFamily="34" charset="0"/>
              <a:buChar char="•"/>
            </a:pPr>
            <a:r>
              <a:rPr lang="en-US" sz="2000" dirty="0"/>
              <a:t>Take breaks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Go outside and see the sun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Eat!</a:t>
            </a:r>
          </a:p>
        </p:txBody>
      </p:sp>
      <p:sp>
        <p:nvSpPr>
          <p:cNvPr id="7" name="Date Placeholder 6">
            <a:extLst>
              <a:ext uri="{FF2B5EF4-FFF2-40B4-BE49-F238E27FC236}">
                <a16:creationId xmlns:a16="http://schemas.microsoft.com/office/drawing/2014/main" id="{1E78988C-E0D0-D7FD-E0F1-1A45C7C29827}"/>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A9859508-E2A6-FFBA-4761-8B15F69C7E0A}"/>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F9FE533-BC02-A48B-6BFB-EA7EB039D311}"/>
              </a:ext>
            </a:extLst>
          </p:cNvPr>
          <p:cNvSpPr>
            <a:spLocks noGrp="1"/>
          </p:cNvSpPr>
          <p:nvPr>
            <p:ph type="sldNum" sz="quarter" idx="12"/>
          </p:nvPr>
        </p:nvSpPr>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137751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0DE30-019B-A243-FB08-8CB0CC0A06F0}"/>
              </a:ext>
            </a:extLst>
          </p:cNvPr>
          <p:cNvSpPr>
            <a:spLocks noGrp="1"/>
          </p:cNvSpPr>
          <p:nvPr>
            <p:ph type="title"/>
          </p:nvPr>
        </p:nvSpPr>
        <p:spPr/>
        <p:txBody>
          <a:bodyPr>
            <a:normAutofit/>
          </a:bodyPr>
          <a:lstStyle/>
          <a:p>
            <a:r>
              <a:rPr lang="en-US" sz="3600" dirty="0"/>
              <a:t>YOU ARE VALUABLE</a:t>
            </a:r>
          </a:p>
        </p:txBody>
      </p:sp>
      <p:sp>
        <p:nvSpPr>
          <p:cNvPr id="3" name="Text Placeholder 2">
            <a:extLst>
              <a:ext uri="{FF2B5EF4-FFF2-40B4-BE49-F238E27FC236}">
                <a16:creationId xmlns:a16="http://schemas.microsoft.com/office/drawing/2014/main" id="{F6BA5B12-70A8-7225-E104-F10238CB66D5}"/>
              </a:ext>
            </a:extLst>
          </p:cNvPr>
          <p:cNvSpPr>
            <a:spLocks noGrp="1"/>
          </p:cNvSpPr>
          <p:nvPr>
            <p:ph type="body" idx="1"/>
          </p:nvPr>
        </p:nvSpPr>
        <p:spPr/>
        <p:txBody>
          <a:bodyPr/>
          <a:lstStyle/>
          <a:p>
            <a:r>
              <a:rPr lang="en-US" sz="2400" dirty="0"/>
              <a:t>PHYSICAL HEALTH</a:t>
            </a:r>
          </a:p>
        </p:txBody>
      </p:sp>
      <p:sp>
        <p:nvSpPr>
          <p:cNvPr id="4" name="Content Placeholder 3">
            <a:extLst>
              <a:ext uri="{FF2B5EF4-FFF2-40B4-BE49-F238E27FC236}">
                <a16:creationId xmlns:a16="http://schemas.microsoft.com/office/drawing/2014/main" id="{291980AE-11B0-1A74-74D4-8C10F12DB018}"/>
              </a:ext>
            </a:extLst>
          </p:cNvPr>
          <p:cNvSpPr>
            <a:spLocks noGrp="1"/>
          </p:cNvSpPr>
          <p:nvPr>
            <p:ph sz="half" idx="2"/>
          </p:nvPr>
        </p:nvSpPr>
        <p:spPr>
          <a:xfrm>
            <a:off x="2933700" y="3834606"/>
            <a:ext cx="3924300" cy="2232562"/>
          </a:xfrm>
        </p:spPr>
        <p:txBody>
          <a:bodyPr>
            <a:normAutofit fontScale="92500" lnSpcReduction="20000"/>
          </a:bodyPr>
          <a:lstStyle/>
          <a:p>
            <a:pPr marL="285750" indent="-285750">
              <a:buFont typeface="Arial" panose="020B0604020202020204" pitchFamily="34" charset="0"/>
              <a:buChar char="•"/>
            </a:pPr>
            <a:r>
              <a:rPr lang="en-US" sz="2000" dirty="0"/>
              <a:t>Make sure you’re moving</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Make sure you’re eating</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Make sure you’re sleeping</a:t>
            </a:r>
          </a:p>
        </p:txBody>
      </p:sp>
      <p:sp>
        <p:nvSpPr>
          <p:cNvPr id="5" name="Text Placeholder 4">
            <a:extLst>
              <a:ext uri="{FF2B5EF4-FFF2-40B4-BE49-F238E27FC236}">
                <a16:creationId xmlns:a16="http://schemas.microsoft.com/office/drawing/2014/main" id="{8EF7B62F-74BC-68BC-06BB-4917A44BE423}"/>
              </a:ext>
            </a:extLst>
          </p:cNvPr>
          <p:cNvSpPr>
            <a:spLocks noGrp="1"/>
          </p:cNvSpPr>
          <p:nvPr>
            <p:ph type="body" sz="quarter" idx="3"/>
          </p:nvPr>
        </p:nvSpPr>
        <p:spPr>
          <a:xfrm>
            <a:off x="7410173" y="2776936"/>
            <a:ext cx="4180465" cy="823912"/>
          </a:xfrm>
        </p:spPr>
        <p:txBody>
          <a:bodyPr/>
          <a:lstStyle/>
          <a:p>
            <a:r>
              <a:rPr lang="en-US" sz="2400" dirty="0"/>
              <a:t>MENTAL HEALTH</a:t>
            </a:r>
          </a:p>
        </p:txBody>
      </p:sp>
      <p:sp>
        <p:nvSpPr>
          <p:cNvPr id="6" name="Content Placeholder 5">
            <a:extLst>
              <a:ext uri="{FF2B5EF4-FFF2-40B4-BE49-F238E27FC236}">
                <a16:creationId xmlns:a16="http://schemas.microsoft.com/office/drawing/2014/main" id="{2C093A00-84CD-CACD-FF24-03C2410983DA}"/>
              </a:ext>
            </a:extLst>
          </p:cNvPr>
          <p:cNvSpPr>
            <a:spLocks noGrp="1"/>
          </p:cNvSpPr>
          <p:nvPr>
            <p:ph sz="quarter" idx="4"/>
          </p:nvPr>
        </p:nvSpPr>
        <p:spPr>
          <a:xfrm>
            <a:off x="7410173" y="3834606"/>
            <a:ext cx="4114800" cy="2131217"/>
          </a:xfrm>
        </p:spPr>
        <p:txBody>
          <a:bodyPr>
            <a:normAutofit fontScale="92500" lnSpcReduction="20000"/>
          </a:bodyPr>
          <a:lstStyle/>
          <a:p>
            <a:pPr marL="342900" indent="-342900">
              <a:buFont typeface="Arial" panose="020B0604020202020204" pitchFamily="34" charset="0"/>
              <a:buChar char="•"/>
            </a:pPr>
            <a:r>
              <a:rPr lang="en-US" sz="2000" dirty="0"/>
              <a:t>Journal/</a:t>
            </a:r>
            <a:r>
              <a:rPr lang="en-US" sz="2000" dirty="0" err="1"/>
              <a:t>Daylio</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Connect with community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Express yourself/talk to somebody</a:t>
            </a:r>
          </a:p>
        </p:txBody>
      </p:sp>
      <p:sp>
        <p:nvSpPr>
          <p:cNvPr id="7" name="Date Placeholder 6">
            <a:extLst>
              <a:ext uri="{FF2B5EF4-FFF2-40B4-BE49-F238E27FC236}">
                <a16:creationId xmlns:a16="http://schemas.microsoft.com/office/drawing/2014/main" id="{1E78988C-E0D0-D7FD-E0F1-1A45C7C29827}"/>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A9859508-E2A6-FFBA-4761-8B15F69C7E0A}"/>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F9FE533-BC02-A48B-6BFB-EA7EB039D311}"/>
              </a:ext>
            </a:extLst>
          </p:cNvPr>
          <p:cNvSpPr>
            <a:spLocks noGrp="1"/>
          </p:cNvSpPr>
          <p:nvPr>
            <p:ph type="sldNum" sz="quarter" idx="12"/>
          </p:nvPr>
        </p:nvSpPr>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3719816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ont, graphics, logo, graphic design&#10;&#10;Description automatically generated">
            <a:extLst>
              <a:ext uri="{FF2B5EF4-FFF2-40B4-BE49-F238E27FC236}">
                <a16:creationId xmlns:a16="http://schemas.microsoft.com/office/drawing/2014/main" id="{BE096576-79A5-A234-87AA-BC6EFBEE76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409" y="3291744"/>
            <a:ext cx="2217840" cy="502724"/>
          </a:xfrm>
          <a:prstGeom prst="rect">
            <a:avLst/>
          </a:prstGeom>
        </p:spPr>
      </p:pic>
      <p:pic>
        <p:nvPicPr>
          <p:cNvPr id="5" name="Picture 4" descr="A close up of a logo&#10;&#10;Description automatically generated with low confidence">
            <a:extLst>
              <a:ext uri="{FF2B5EF4-FFF2-40B4-BE49-F238E27FC236}">
                <a16:creationId xmlns:a16="http://schemas.microsoft.com/office/drawing/2014/main" id="{C019FCA5-07A1-F38F-7BF5-4C8035F33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177" y="3328686"/>
            <a:ext cx="2031883" cy="432716"/>
          </a:xfrm>
          <a:prstGeom prst="rect">
            <a:avLst/>
          </a:prstGeom>
        </p:spPr>
      </p:pic>
      <p:pic>
        <p:nvPicPr>
          <p:cNvPr id="7" name="Picture 6" descr="A close up of a logo&#10;&#10;Description automatically generated with low confidence">
            <a:extLst>
              <a:ext uri="{FF2B5EF4-FFF2-40B4-BE49-F238E27FC236}">
                <a16:creationId xmlns:a16="http://schemas.microsoft.com/office/drawing/2014/main" id="{295D8195-172C-19B6-7A31-0C1643F888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6505" y="4576840"/>
            <a:ext cx="1227185" cy="323506"/>
          </a:xfrm>
          <a:prstGeom prst="rect">
            <a:avLst/>
          </a:prstGeom>
        </p:spPr>
      </p:pic>
      <p:pic>
        <p:nvPicPr>
          <p:cNvPr id="9" name="Picture 8" descr="A blue and black logo&#10;&#10;Description automatically generated with low confidence">
            <a:extLst>
              <a:ext uri="{FF2B5EF4-FFF2-40B4-BE49-F238E27FC236}">
                <a16:creationId xmlns:a16="http://schemas.microsoft.com/office/drawing/2014/main" id="{79E26E34-4F2B-7030-8F0B-BEDC06FEB3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0079" y="5364060"/>
            <a:ext cx="1242480" cy="1242480"/>
          </a:xfrm>
          <a:prstGeom prst="rect">
            <a:avLst/>
          </a:prstGeom>
        </p:spPr>
      </p:pic>
      <p:pic>
        <p:nvPicPr>
          <p:cNvPr id="11" name="Picture 10" descr="A black text on a white background&#10;&#10;Description automatically generated with medium confidence">
            <a:extLst>
              <a:ext uri="{FF2B5EF4-FFF2-40B4-BE49-F238E27FC236}">
                <a16:creationId xmlns:a16="http://schemas.microsoft.com/office/drawing/2014/main" id="{8E5AA3CA-D6F7-5B32-6A0D-8049C08E74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29443" y="5831120"/>
            <a:ext cx="1454387" cy="347690"/>
          </a:xfrm>
          <a:prstGeom prst="rect">
            <a:avLst/>
          </a:prstGeom>
        </p:spPr>
      </p:pic>
      <p:pic>
        <p:nvPicPr>
          <p:cNvPr id="13" name="Picture 12" descr="A picture containing graphics, font, logo, text&#10;&#10;Description automatically generated">
            <a:extLst>
              <a:ext uri="{FF2B5EF4-FFF2-40B4-BE49-F238E27FC236}">
                <a16:creationId xmlns:a16="http://schemas.microsoft.com/office/drawing/2014/main" id="{AC700FDA-7FCD-242F-6D03-A9750FCE3C6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20877" y="2976175"/>
            <a:ext cx="1647281" cy="915156"/>
          </a:xfrm>
          <a:prstGeom prst="rect">
            <a:avLst/>
          </a:prstGeom>
        </p:spPr>
      </p:pic>
      <p:pic>
        <p:nvPicPr>
          <p:cNvPr id="15" name="Picture 14" descr="A picture containing text, graphics, graphic design, logo&#10;&#10;Description automatically generated">
            <a:extLst>
              <a:ext uri="{FF2B5EF4-FFF2-40B4-BE49-F238E27FC236}">
                <a16:creationId xmlns:a16="http://schemas.microsoft.com/office/drawing/2014/main" id="{4A926ED5-4C8A-A269-6D52-FEE8BBF7D39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85316" y="2522613"/>
            <a:ext cx="2733422" cy="1822281"/>
          </a:xfrm>
          <a:prstGeom prst="rect">
            <a:avLst/>
          </a:prstGeom>
        </p:spPr>
      </p:pic>
      <p:pic>
        <p:nvPicPr>
          <p:cNvPr id="17" name="Picture 16" descr="A picture containing graphics, colorfulness, screenshot, design&#10;&#10;Description automatically generated">
            <a:extLst>
              <a:ext uri="{FF2B5EF4-FFF2-40B4-BE49-F238E27FC236}">
                <a16:creationId xmlns:a16="http://schemas.microsoft.com/office/drawing/2014/main" id="{663534F0-7A73-B5C0-1A67-3ED5C3EA4BF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4786" y="548108"/>
            <a:ext cx="1435726" cy="830029"/>
          </a:xfrm>
          <a:prstGeom prst="rect">
            <a:avLst/>
          </a:prstGeom>
        </p:spPr>
      </p:pic>
      <p:pic>
        <p:nvPicPr>
          <p:cNvPr id="18" name="Picture 17" descr="A picture containing graphics, colorfulness, screenshot, design&#10;&#10;Description automatically generated">
            <a:extLst>
              <a:ext uri="{FF2B5EF4-FFF2-40B4-BE49-F238E27FC236}">
                <a16:creationId xmlns:a16="http://schemas.microsoft.com/office/drawing/2014/main" id="{524260F0-7605-BF29-993E-6E13DD745A6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58767" y="548107"/>
            <a:ext cx="1435726" cy="830029"/>
          </a:xfrm>
          <a:prstGeom prst="rect">
            <a:avLst/>
          </a:prstGeom>
        </p:spPr>
      </p:pic>
      <p:sp>
        <p:nvSpPr>
          <p:cNvPr id="19" name="TextBox 18">
            <a:extLst>
              <a:ext uri="{FF2B5EF4-FFF2-40B4-BE49-F238E27FC236}">
                <a16:creationId xmlns:a16="http://schemas.microsoft.com/office/drawing/2014/main" id="{C421A6CC-9185-E6EF-1A7D-D720FA56E56E}"/>
              </a:ext>
            </a:extLst>
          </p:cNvPr>
          <p:cNvSpPr txBox="1"/>
          <p:nvPr/>
        </p:nvSpPr>
        <p:spPr>
          <a:xfrm>
            <a:off x="0" y="609180"/>
            <a:ext cx="12191998"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424242"/>
                </a:solidFill>
                <a:effectLst/>
                <a:uLnTx/>
                <a:uFillTx/>
                <a:latin typeface="Arial" charset="0"/>
                <a:ea typeface="+mn-ea"/>
                <a:cs typeface="+mn-cs"/>
              </a:rPr>
              <a:t>SQL Saturday New York City 2023</a:t>
            </a:r>
          </a:p>
        </p:txBody>
      </p:sp>
      <p:sp>
        <p:nvSpPr>
          <p:cNvPr id="20" name="TextBox 19">
            <a:extLst>
              <a:ext uri="{FF2B5EF4-FFF2-40B4-BE49-F238E27FC236}">
                <a16:creationId xmlns:a16="http://schemas.microsoft.com/office/drawing/2014/main" id="{03F1D535-4918-3AA1-7323-4317B39E28EA}"/>
              </a:ext>
            </a:extLst>
          </p:cNvPr>
          <p:cNvSpPr txBox="1"/>
          <p:nvPr/>
        </p:nvSpPr>
        <p:spPr>
          <a:xfrm>
            <a:off x="0" y="1639467"/>
            <a:ext cx="12191998" cy="70788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a:ln>
                  <a:noFill/>
                </a:ln>
                <a:solidFill>
                  <a:srgbClr val="424242"/>
                </a:solidFill>
                <a:effectLst/>
                <a:uLnTx/>
                <a:uFillTx/>
                <a:latin typeface="Arial" charset="0"/>
                <a:ea typeface="+mn-ea"/>
                <a:cs typeface="+mn-cs"/>
              </a:rPr>
              <a:t>A BIG </a:t>
            </a:r>
            <a:r>
              <a:rPr kumimoji="0" lang="en-US" sz="4000" b="0" i="0" u="none" strike="noStrike" kern="1200" cap="none" spc="0" normalizeH="0" baseline="0" noProof="0" dirty="0">
                <a:ln>
                  <a:noFill/>
                </a:ln>
                <a:solidFill>
                  <a:srgbClr val="424242"/>
                </a:solidFill>
                <a:effectLst/>
                <a:uLnTx/>
                <a:uFillTx/>
                <a:latin typeface="Arial" charset="0"/>
                <a:ea typeface="+mn-ea"/>
                <a:cs typeface="+mn-cs"/>
              </a:rPr>
              <a:t>Thank You to our Sponsors</a:t>
            </a:r>
          </a:p>
        </p:txBody>
      </p:sp>
      <p:sp>
        <p:nvSpPr>
          <p:cNvPr id="21" name="TextBox 20">
            <a:extLst>
              <a:ext uri="{FF2B5EF4-FFF2-40B4-BE49-F238E27FC236}">
                <a16:creationId xmlns:a16="http://schemas.microsoft.com/office/drawing/2014/main" id="{2DFD7EA0-3F4B-3083-E742-15A5B8A6E3E2}"/>
              </a:ext>
            </a:extLst>
          </p:cNvPr>
          <p:cNvSpPr txBox="1"/>
          <p:nvPr/>
        </p:nvSpPr>
        <p:spPr>
          <a:xfrm>
            <a:off x="-1032" y="2661324"/>
            <a:ext cx="12191999" cy="46166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424242"/>
                </a:solidFill>
                <a:effectLst/>
                <a:uLnTx/>
                <a:uFillTx/>
                <a:latin typeface="Arial" charset="0"/>
                <a:ea typeface="+mn-ea"/>
                <a:cs typeface="+mn-cs"/>
              </a:rPr>
              <a:t>Platinum</a:t>
            </a:r>
          </a:p>
        </p:txBody>
      </p:sp>
      <p:sp>
        <p:nvSpPr>
          <p:cNvPr id="22" name="TextBox 21">
            <a:extLst>
              <a:ext uri="{FF2B5EF4-FFF2-40B4-BE49-F238E27FC236}">
                <a16:creationId xmlns:a16="http://schemas.microsoft.com/office/drawing/2014/main" id="{0A9F352B-13FD-5C83-27ED-05CF7821A5C7}"/>
              </a:ext>
            </a:extLst>
          </p:cNvPr>
          <p:cNvSpPr txBox="1"/>
          <p:nvPr/>
        </p:nvSpPr>
        <p:spPr>
          <a:xfrm>
            <a:off x="1" y="3909450"/>
            <a:ext cx="12191999" cy="46166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424242"/>
                </a:solidFill>
                <a:effectLst/>
                <a:uLnTx/>
                <a:uFillTx/>
                <a:latin typeface="Arial" charset="0"/>
                <a:ea typeface="+mn-ea"/>
                <a:cs typeface="+mn-cs"/>
              </a:rPr>
              <a:t>Gold</a:t>
            </a:r>
          </a:p>
        </p:txBody>
      </p:sp>
      <p:sp>
        <p:nvSpPr>
          <p:cNvPr id="24" name="TextBox 23">
            <a:extLst>
              <a:ext uri="{FF2B5EF4-FFF2-40B4-BE49-F238E27FC236}">
                <a16:creationId xmlns:a16="http://schemas.microsoft.com/office/drawing/2014/main" id="{17A87FEE-831A-BDBA-9EE2-A0855309B3ED}"/>
              </a:ext>
            </a:extLst>
          </p:cNvPr>
          <p:cNvSpPr txBox="1"/>
          <p:nvPr/>
        </p:nvSpPr>
        <p:spPr>
          <a:xfrm>
            <a:off x="0" y="5167974"/>
            <a:ext cx="12192000" cy="46166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424242"/>
                </a:solidFill>
                <a:effectLst/>
                <a:uLnTx/>
                <a:uFillTx/>
                <a:latin typeface="Arial" charset="0"/>
                <a:ea typeface="+mn-ea"/>
                <a:cs typeface="+mn-cs"/>
              </a:rPr>
              <a:t>Bronze</a:t>
            </a:r>
          </a:p>
        </p:txBody>
      </p:sp>
    </p:spTree>
    <p:extLst>
      <p:ext uri="{BB962C8B-B14F-4D97-AF65-F5344CB8AC3E}">
        <p14:creationId xmlns:p14="http://schemas.microsoft.com/office/powerpoint/2010/main" val="92854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757F8-0D5E-EF48-A1A5-084446687834}"/>
              </a:ext>
            </a:extLst>
          </p:cNvPr>
          <p:cNvSpPr txBox="1"/>
          <p:nvPr/>
        </p:nvSpPr>
        <p:spPr>
          <a:xfrm>
            <a:off x="248114" y="2817118"/>
            <a:ext cx="7880854" cy="3785652"/>
          </a:xfrm>
          <a:prstGeom prst="rect">
            <a:avLst/>
          </a:prstGeom>
          <a:noFill/>
        </p:spPr>
        <p:txBody>
          <a:bodyPr wrap="square">
            <a:spAutoFit/>
          </a:bodyPr>
          <a:lstStyle/>
          <a:p>
            <a:pPr marL="0" indent="0">
              <a:buNone/>
            </a:pPr>
            <a:r>
              <a:rPr lang="en-US" sz="2400" b="1" dirty="0"/>
              <a:t>Matt Gordon</a:t>
            </a:r>
          </a:p>
          <a:p>
            <a:pPr marL="0" indent="0">
              <a:buNone/>
            </a:pPr>
            <a:r>
              <a:rPr lang="en-US" sz="2400" dirty="0"/>
              <a:t>Senior Architect</a:t>
            </a:r>
          </a:p>
          <a:p>
            <a:pPr marL="0" indent="0">
              <a:buNone/>
            </a:pPr>
            <a:r>
              <a:rPr lang="en-US" sz="2400" dirty="0">
                <a:hlinkClick r:id="rId3"/>
              </a:rPr>
              <a:t>matt@sqlatspeed.com</a:t>
            </a:r>
            <a:endParaRPr lang="en-US" sz="2400" dirty="0"/>
          </a:p>
          <a:p>
            <a:pPr marL="0" indent="0">
              <a:buNone/>
            </a:pPr>
            <a:endParaRPr lang="en-US" sz="2400" dirty="0"/>
          </a:p>
          <a:p>
            <a:pPr marL="0" indent="0">
              <a:buNone/>
            </a:pPr>
            <a:r>
              <a:rPr lang="en-US" sz="2400" dirty="0"/>
              <a:t>       : @</a:t>
            </a:r>
            <a:r>
              <a:rPr lang="en-US" sz="2400" dirty="0" err="1"/>
              <a:t>sqlatspeed</a:t>
            </a:r>
            <a:endParaRPr lang="en-US" sz="2400" dirty="0"/>
          </a:p>
          <a:p>
            <a:pPr marL="0" indent="0">
              <a:buNone/>
            </a:pPr>
            <a:endParaRPr lang="en-US" sz="2400" dirty="0"/>
          </a:p>
          <a:p>
            <a:pPr marL="0" indent="0">
              <a:buNone/>
            </a:pPr>
            <a:r>
              <a:rPr lang="en-US" sz="2400" dirty="0">
                <a:hlinkClick r:id="rId4"/>
              </a:rPr>
              <a:t>www.sqlatspeed.com</a:t>
            </a:r>
            <a:endParaRPr lang="en-US" sz="2400" dirty="0"/>
          </a:p>
          <a:p>
            <a:pPr marL="0" indent="0">
              <a:buNone/>
            </a:pPr>
            <a:endParaRPr lang="en-US" sz="2400" dirty="0"/>
          </a:p>
          <a:p>
            <a:r>
              <a:rPr lang="en-US" sz="2400" dirty="0">
                <a:hlinkClick r:id="rId5"/>
              </a:rPr>
              <a:t>https://github.com/sqlatspeed/2023_presentations</a:t>
            </a:r>
            <a:endParaRPr lang="en-US" sz="2400" dirty="0"/>
          </a:p>
          <a:p>
            <a:pPr marL="0" indent="0">
              <a:buNone/>
            </a:pPr>
            <a:endParaRPr lang="en-US" sz="2400" dirty="0"/>
          </a:p>
        </p:txBody>
      </p:sp>
      <p:pic>
        <p:nvPicPr>
          <p:cNvPr id="4" name="Picture 2">
            <a:extLst>
              <a:ext uri="{FF2B5EF4-FFF2-40B4-BE49-F238E27FC236}">
                <a16:creationId xmlns:a16="http://schemas.microsoft.com/office/drawing/2014/main" id="{BBB3F85B-7E09-3B48-AFDD-98DDB8A59D92}"/>
              </a:ext>
            </a:extLst>
          </p:cNvPr>
          <p:cNvPicPr>
            <a:picLocks noChangeAspect="1" noChangeArrowheads="1"/>
          </p:cNvPicPr>
          <p:nvPr/>
        </p:nvPicPr>
        <p:blipFill>
          <a:blip r:embed="rId6"/>
          <a:srcRect/>
          <a:stretch/>
        </p:blipFill>
        <p:spPr bwMode="auto">
          <a:xfrm>
            <a:off x="7646399" y="1849744"/>
            <a:ext cx="3903206" cy="542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54279-130B-174F-BA28-16B84BD95A1D}"/>
              </a:ext>
            </a:extLst>
          </p:cNvPr>
          <p:cNvPicPr>
            <a:picLocks noChangeAspect="1"/>
          </p:cNvPicPr>
          <p:nvPr/>
        </p:nvPicPr>
        <p:blipFill>
          <a:blip r:embed="rId7"/>
          <a:stretch>
            <a:fillRect/>
          </a:stretch>
        </p:blipFill>
        <p:spPr>
          <a:xfrm>
            <a:off x="350856" y="4316232"/>
            <a:ext cx="374305" cy="374305"/>
          </a:xfrm>
          <a:prstGeom prst="rect">
            <a:avLst/>
          </a:prstGeom>
        </p:spPr>
      </p:pic>
      <p:pic>
        <p:nvPicPr>
          <p:cNvPr id="7" name="Picture 6">
            <a:extLst>
              <a:ext uri="{FF2B5EF4-FFF2-40B4-BE49-F238E27FC236}">
                <a16:creationId xmlns:a16="http://schemas.microsoft.com/office/drawing/2014/main" id="{6D2A7D13-53E4-004B-AA1D-112AC45023EB}"/>
              </a:ext>
            </a:extLst>
          </p:cNvPr>
          <p:cNvPicPr>
            <a:picLocks noChangeAspect="1"/>
          </p:cNvPicPr>
          <p:nvPr/>
        </p:nvPicPr>
        <p:blipFill>
          <a:blip r:embed="rId8"/>
          <a:srcRect/>
          <a:stretch/>
        </p:blipFill>
        <p:spPr>
          <a:xfrm>
            <a:off x="6386860" y="2817118"/>
            <a:ext cx="1742108" cy="2496787"/>
          </a:xfrm>
          <a:prstGeom prst="rect">
            <a:avLst/>
          </a:prstGeom>
        </p:spPr>
      </p:pic>
      <p:pic>
        <p:nvPicPr>
          <p:cNvPr id="8" name="Picture 7" descr="A picture containing grass, sky, outdoor, car&#10;&#10;Description automatically generated">
            <a:extLst>
              <a:ext uri="{FF2B5EF4-FFF2-40B4-BE49-F238E27FC236}">
                <a16:creationId xmlns:a16="http://schemas.microsoft.com/office/drawing/2014/main" id="{AE37B3DB-34A6-C342-87B5-CCAED263BCBC}"/>
              </a:ext>
            </a:extLst>
          </p:cNvPr>
          <p:cNvPicPr>
            <a:picLocks noChangeAspect="1"/>
          </p:cNvPicPr>
          <p:nvPr/>
        </p:nvPicPr>
        <p:blipFill>
          <a:blip r:embed="rId9"/>
          <a:stretch>
            <a:fillRect/>
          </a:stretch>
        </p:blipFill>
        <p:spPr>
          <a:xfrm>
            <a:off x="8269130" y="2817118"/>
            <a:ext cx="3280475" cy="245540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815EB03-B4A2-960D-F7AA-435953A5D088}"/>
              </a:ext>
            </a:extLst>
          </p:cNvPr>
          <p:cNvPicPr>
            <a:picLocks noChangeAspect="1"/>
          </p:cNvPicPr>
          <p:nvPr/>
        </p:nvPicPr>
        <p:blipFill>
          <a:blip r:embed="rId10"/>
          <a:stretch>
            <a:fillRect/>
          </a:stretch>
        </p:blipFill>
        <p:spPr>
          <a:xfrm>
            <a:off x="4516554" y="2817118"/>
            <a:ext cx="1730144" cy="2452122"/>
          </a:xfrm>
          <a:prstGeom prst="rect">
            <a:avLst/>
          </a:prstGeom>
        </p:spPr>
      </p:pic>
      <p:sp>
        <p:nvSpPr>
          <p:cNvPr id="2" name="Title 1">
            <a:extLst>
              <a:ext uri="{FF2B5EF4-FFF2-40B4-BE49-F238E27FC236}">
                <a16:creationId xmlns:a16="http://schemas.microsoft.com/office/drawing/2014/main" id="{81D1325E-EB23-3692-7FDA-CFF60EE77534}"/>
              </a:ext>
            </a:extLst>
          </p:cNvPr>
          <p:cNvSpPr txBox="1">
            <a:spLocks/>
          </p:cNvSpPr>
          <p:nvPr/>
        </p:nvSpPr>
        <p:spPr>
          <a:xfrm>
            <a:off x="248114" y="524181"/>
            <a:ext cx="9418359" cy="1325563"/>
          </a:xfrm>
          <a:prstGeom prst="rect">
            <a:avLst/>
          </a:prstGeom>
        </p:spPr>
        <p:txBody>
          <a:bodyPr/>
          <a:lst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dirty="0"/>
              <a:t>Thanks For Attending!</a:t>
            </a:r>
          </a:p>
        </p:txBody>
      </p:sp>
    </p:spTree>
    <p:extLst>
      <p:ext uri="{BB962C8B-B14F-4D97-AF65-F5344CB8AC3E}">
        <p14:creationId xmlns:p14="http://schemas.microsoft.com/office/powerpoint/2010/main" val="138092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5"/>
            <a:ext cx="2895600" cy="2519363"/>
          </a:xfrm>
        </p:spPr>
        <p:txBody>
          <a:bodyPr/>
          <a:lstStyle/>
          <a:p>
            <a:r>
              <a:rPr lang="en-US" dirty="0"/>
              <a:t>Introduction</a:t>
            </a:r>
          </a:p>
          <a:p>
            <a:r>
              <a:rPr lang="en-US" dirty="0"/>
              <a:t>Primary goals</a:t>
            </a:r>
          </a:p>
          <a:p>
            <a:r>
              <a:rPr lang="en-US" dirty="0"/>
              <a:t>Areas of growth</a:t>
            </a:r>
          </a:p>
          <a:p>
            <a:r>
              <a:rPr lang="en-US" dirty="0"/>
              <a:t>Timeline</a:t>
            </a:r>
          </a:p>
          <a:p>
            <a:r>
              <a:rPr lang="en-US" dirty="0"/>
              <a:t>Summary</a:t>
            </a:r>
          </a:p>
        </p:txBody>
      </p:sp>
      <p:sp>
        <p:nvSpPr>
          <p:cNvPr id="5" name="Date Placeholder 4">
            <a:extLst>
              <a:ext uri="{FF2B5EF4-FFF2-40B4-BE49-F238E27FC236}">
                <a16:creationId xmlns:a16="http://schemas.microsoft.com/office/drawing/2014/main" id="{9AB5BAF8-EA80-4AD4-8D83-5960C299573A}"/>
              </a:ext>
            </a:extLst>
          </p:cNvPr>
          <p:cNvSpPr>
            <a:spLocks noGrp="1"/>
          </p:cNvSpPr>
          <p:nvPr>
            <p:ph type="dt" sz="half" idx="10"/>
          </p:nvPr>
        </p:nvSpPr>
        <p:spPr>
          <a:xfrm>
            <a:off x="1333500" y="6356350"/>
            <a:ext cx="985157" cy="365125"/>
          </a:xfrm>
        </p:spPr>
        <p:txBody>
          <a:bodyPr/>
          <a:lstStyle/>
          <a:p>
            <a:r>
              <a:rPr lang="en-US" dirty="0"/>
              <a:t>20XX</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lstStyle/>
          <a:p>
            <a:r>
              <a:rPr lang="en-US"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660774"/>
            <a:ext cx="5111750" cy="1525588"/>
          </a:xfrm>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20XX</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PRIMARY GOALS</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962003"/>
            <a:ext cx="4179570" cy="365125"/>
          </a:xfrm>
        </p:spPr>
        <p:txBody>
          <a:bodyPr/>
          <a:lstStyle/>
          <a:p>
            <a:r>
              <a:rPr lang="en-US" dirty="0"/>
              <a:t>Annual revenue growth</a:t>
            </a:r>
          </a:p>
        </p:txBody>
      </p:sp>
    </p:spTree>
    <p:extLst>
      <p:ext uri="{BB962C8B-B14F-4D97-AF65-F5344CB8AC3E}">
        <p14:creationId xmlns:p14="http://schemas.microsoft.com/office/powerpoint/2010/main" val="379728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ont, graphics, logo, graphic design&#10;&#10;Description automatically generated">
            <a:extLst>
              <a:ext uri="{FF2B5EF4-FFF2-40B4-BE49-F238E27FC236}">
                <a16:creationId xmlns:a16="http://schemas.microsoft.com/office/drawing/2014/main" id="{BE096576-79A5-A234-87AA-BC6EFBEE76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409" y="3291744"/>
            <a:ext cx="2217840" cy="502724"/>
          </a:xfrm>
          <a:prstGeom prst="rect">
            <a:avLst/>
          </a:prstGeom>
        </p:spPr>
      </p:pic>
      <p:pic>
        <p:nvPicPr>
          <p:cNvPr id="5" name="Picture 4" descr="A close up of a logo&#10;&#10;Description automatically generated with low confidence">
            <a:extLst>
              <a:ext uri="{FF2B5EF4-FFF2-40B4-BE49-F238E27FC236}">
                <a16:creationId xmlns:a16="http://schemas.microsoft.com/office/drawing/2014/main" id="{C019FCA5-07A1-F38F-7BF5-4C8035F33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177" y="3328686"/>
            <a:ext cx="2031883" cy="432716"/>
          </a:xfrm>
          <a:prstGeom prst="rect">
            <a:avLst/>
          </a:prstGeom>
        </p:spPr>
      </p:pic>
      <p:pic>
        <p:nvPicPr>
          <p:cNvPr id="7" name="Picture 6" descr="A close up of a logo&#10;&#10;Description automatically generated with low confidence">
            <a:extLst>
              <a:ext uri="{FF2B5EF4-FFF2-40B4-BE49-F238E27FC236}">
                <a16:creationId xmlns:a16="http://schemas.microsoft.com/office/drawing/2014/main" id="{295D8195-172C-19B6-7A31-0C1643F888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6505" y="4576840"/>
            <a:ext cx="1227185" cy="323506"/>
          </a:xfrm>
          <a:prstGeom prst="rect">
            <a:avLst/>
          </a:prstGeom>
        </p:spPr>
      </p:pic>
      <p:pic>
        <p:nvPicPr>
          <p:cNvPr id="9" name="Picture 8" descr="A blue and black logo&#10;&#10;Description automatically generated with low confidence">
            <a:extLst>
              <a:ext uri="{FF2B5EF4-FFF2-40B4-BE49-F238E27FC236}">
                <a16:creationId xmlns:a16="http://schemas.microsoft.com/office/drawing/2014/main" id="{79E26E34-4F2B-7030-8F0B-BEDC06FEB3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0079" y="5364060"/>
            <a:ext cx="1242480" cy="1242480"/>
          </a:xfrm>
          <a:prstGeom prst="rect">
            <a:avLst/>
          </a:prstGeom>
        </p:spPr>
      </p:pic>
      <p:pic>
        <p:nvPicPr>
          <p:cNvPr id="11" name="Picture 10" descr="A black text on a white background&#10;&#10;Description automatically generated with medium confidence">
            <a:extLst>
              <a:ext uri="{FF2B5EF4-FFF2-40B4-BE49-F238E27FC236}">
                <a16:creationId xmlns:a16="http://schemas.microsoft.com/office/drawing/2014/main" id="{8E5AA3CA-D6F7-5B32-6A0D-8049C08E74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29443" y="5831120"/>
            <a:ext cx="1454387" cy="347690"/>
          </a:xfrm>
          <a:prstGeom prst="rect">
            <a:avLst/>
          </a:prstGeom>
        </p:spPr>
      </p:pic>
      <p:pic>
        <p:nvPicPr>
          <p:cNvPr id="13" name="Picture 12" descr="A picture containing graphics, font, logo, text&#10;&#10;Description automatically generated">
            <a:extLst>
              <a:ext uri="{FF2B5EF4-FFF2-40B4-BE49-F238E27FC236}">
                <a16:creationId xmlns:a16="http://schemas.microsoft.com/office/drawing/2014/main" id="{AC700FDA-7FCD-242F-6D03-A9750FCE3C6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20877" y="2976175"/>
            <a:ext cx="1647281" cy="915156"/>
          </a:xfrm>
          <a:prstGeom prst="rect">
            <a:avLst/>
          </a:prstGeom>
        </p:spPr>
      </p:pic>
      <p:pic>
        <p:nvPicPr>
          <p:cNvPr id="15" name="Picture 14" descr="A picture containing text, graphics, graphic design, logo&#10;&#10;Description automatically generated">
            <a:extLst>
              <a:ext uri="{FF2B5EF4-FFF2-40B4-BE49-F238E27FC236}">
                <a16:creationId xmlns:a16="http://schemas.microsoft.com/office/drawing/2014/main" id="{4A926ED5-4C8A-A269-6D52-FEE8BBF7D39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85316" y="2522613"/>
            <a:ext cx="2733422" cy="1822281"/>
          </a:xfrm>
          <a:prstGeom prst="rect">
            <a:avLst/>
          </a:prstGeom>
        </p:spPr>
      </p:pic>
      <p:pic>
        <p:nvPicPr>
          <p:cNvPr id="17" name="Picture 16" descr="A picture containing graphics, colorfulness, screenshot, design&#10;&#10;Description automatically generated">
            <a:extLst>
              <a:ext uri="{FF2B5EF4-FFF2-40B4-BE49-F238E27FC236}">
                <a16:creationId xmlns:a16="http://schemas.microsoft.com/office/drawing/2014/main" id="{663534F0-7A73-B5C0-1A67-3ED5C3EA4BF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4786" y="548108"/>
            <a:ext cx="1435726" cy="830029"/>
          </a:xfrm>
          <a:prstGeom prst="rect">
            <a:avLst/>
          </a:prstGeom>
        </p:spPr>
      </p:pic>
      <p:pic>
        <p:nvPicPr>
          <p:cNvPr id="18" name="Picture 17" descr="A picture containing graphics, colorfulness, screenshot, design&#10;&#10;Description automatically generated">
            <a:extLst>
              <a:ext uri="{FF2B5EF4-FFF2-40B4-BE49-F238E27FC236}">
                <a16:creationId xmlns:a16="http://schemas.microsoft.com/office/drawing/2014/main" id="{524260F0-7605-BF29-993E-6E13DD745A6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58767" y="548107"/>
            <a:ext cx="1435726" cy="830029"/>
          </a:xfrm>
          <a:prstGeom prst="rect">
            <a:avLst/>
          </a:prstGeom>
        </p:spPr>
      </p:pic>
      <p:sp>
        <p:nvSpPr>
          <p:cNvPr id="19" name="TextBox 18">
            <a:extLst>
              <a:ext uri="{FF2B5EF4-FFF2-40B4-BE49-F238E27FC236}">
                <a16:creationId xmlns:a16="http://schemas.microsoft.com/office/drawing/2014/main" id="{C421A6CC-9185-E6EF-1A7D-D720FA56E56E}"/>
              </a:ext>
            </a:extLst>
          </p:cNvPr>
          <p:cNvSpPr txBox="1"/>
          <p:nvPr/>
        </p:nvSpPr>
        <p:spPr>
          <a:xfrm>
            <a:off x="0" y="609180"/>
            <a:ext cx="12191998"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424242"/>
                </a:solidFill>
                <a:effectLst/>
                <a:uLnTx/>
                <a:uFillTx/>
                <a:latin typeface="Arial" charset="0"/>
                <a:ea typeface="+mn-ea"/>
                <a:cs typeface="+mn-cs"/>
              </a:rPr>
              <a:t>SQL Saturday New York City 2023</a:t>
            </a:r>
          </a:p>
        </p:txBody>
      </p:sp>
      <p:sp>
        <p:nvSpPr>
          <p:cNvPr id="20" name="TextBox 19">
            <a:extLst>
              <a:ext uri="{FF2B5EF4-FFF2-40B4-BE49-F238E27FC236}">
                <a16:creationId xmlns:a16="http://schemas.microsoft.com/office/drawing/2014/main" id="{03F1D535-4918-3AA1-7323-4317B39E28EA}"/>
              </a:ext>
            </a:extLst>
          </p:cNvPr>
          <p:cNvSpPr txBox="1"/>
          <p:nvPr/>
        </p:nvSpPr>
        <p:spPr>
          <a:xfrm>
            <a:off x="0" y="1639467"/>
            <a:ext cx="12191998" cy="70788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a:ln>
                  <a:noFill/>
                </a:ln>
                <a:solidFill>
                  <a:srgbClr val="424242"/>
                </a:solidFill>
                <a:effectLst/>
                <a:uLnTx/>
                <a:uFillTx/>
                <a:latin typeface="Arial" charset="0"/>
                <a:ea typeface="+mn-ea"/>
                <a:cs typeface="+mn-cs"/>
              </a:rPr>
              <a:t>A BIG </a:t>
            </a:r>
            <a:r>
              <a:rPr kumimoji="0" lang="en-US" sz="4000" b="0" i="0" u="none" strike="noStrike" kern="1200" cap="none" spc="0" normalizeH="0" baseline="0" noProof="0" dirty="0">
                <a:ln>
                  <a:noFill/>
                </a:ln>
                <a:solidFill>
                  <a:srgbClr val="424242"/>
                </a:solidFill>
                <a:effectLst/>
                <a:uLnTx/>
                <a:uFillTx/>
                <a:latin typeface="Arial" charset="0"/>
                <a:ea typeface="+mn-ea"/>
                <a:cs typeface="+mn-cs"/>
              </a:rPr>
              <a:t>Thank You to our Sponsors</a:t>
            </a:r>
          </a:p>
        </p:txBody>
      </p:sp>
      <p:sp>
        <p:nvSpPr>
          <p:cNvPr id="21" name="TextBox 20">
            <a:extLst>
              <a:ext uri="{FF2B5EF4-FFF2-40B4-BE49-F238E27FC236}">
                <a16:creationId xmlns:a16="http://schemas.microsoft.com/office/drawing/2014/main" id="{2DFD7EA0-3F4B-3083-E742-15A5B8A6E3E2}"/>
              </a:ext>
            </a:extLst>
          </p:cNvPr>
          <p:cNvSpPr txBox="1"/>
          <p:nvPr/>
        </p:nvSpPr>
        <p:spPr>
          <a:xfrm>
            <a:off x="-1032" y="2661324"/>
            <a:ext cx="12191999" cy="46166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424242"/>
                </a:solidFill>
                <a:effectLst/>
                <a:uLnTx/>
                <a:uFillTx/>
                <a:latin typeface="Arial" charset="0"/>
                <a:ea typeface="+mn-ea"/>
                <a:cs typeface="+mn-cs"/>
              </a:rPr>
              <a:t>Platinum</a:t>
            </a:r>
          </a:p>
        </p:txBody>
      </p:sp>
      <p:sp>
        <p:nvSpPr>
          <p:cNvPr id="22" name="TextBox 21">
            <a:extLst>
              <a:ext uri="{FF2B5EF4-FFF2-40B4-BE49-F238E27FC236}">
                <a16:creationId xmlns:a16="http://schemas.microsoft.com/office/drawing/2014/main" id="{0A9F352B-13FD-5C83-27ED-05CF7821A5C7}"/>
              </a:ext>
            </a:extLst>
          </p:cNvPr>
          <p:cNvSpPr txBox="1"/>
          <p:nvPr/>
        </p:nvSpPr>
        <p:spPr>
          <a:xfrm>
            <a:off x="1" y="3909450"/>
            <a:ext cx="12191999" cy="46166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424242"/>
                </a:solidFill>
                <a:effectLst/>
                <a:uLnTx/>
                <a:uFillTx/>
                <a:latin typeface="Arial" charset="0"/>
                <a:ea typeface="+mn-ea"/>
                <a:cs typeface="+mn-cs"/>
              </a:rPr>
              <a:t>Gold</a:t>
            </a:r>
          </a:p>
        </p:txBody>
      </p:sp>
      <p:sp>
        <p:nvSpPr>
          <p:cNvPr id="24" name="TextBox 23">
            <a:extLst>
              <a:ext uri="{FF2B5EF4-FFF2-40B4-BE49-F238E27FC236}">
                <a16:creationId xmlns:a16="http://schemas.microsoft.com/office/drawing/2014/main" id="{17A87FEE-831A-BDBA-9EE2-A0855309B3ED}"/>
              </a:ext>
            </a:extLst>
          </p:cNvPr>
          <p:cNvSpPr txBox="1"/>
          <p:nvPr/>
        </p:nvSpPr>
        <p:spPr>
          <a:xfrm>
            <a:off x="0" y="5167974"/>
            <a:ext cx="12192000" cy="46166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424242"/>
                </a:solidFill>
                <a:effectLst/>
                <a:uLnTx/>
                <a:uFillTx/>
                <a:latin typeface="Arial" charset="0"/>
                <a:ea typeface="+mn-ea"/>
                <a:cs typeface="+mn-cs"/>
              </a:rPr>
              <a:t>Bronze</a:t>
            </a:r>
          </a:p>
        </p:txBody>
      </p:sp>
    </p:spTree>
    <p:extLst>
      <p:ext uri="{BB962C8B-B14F-4D97-AF65-F5344CB8AC3E}">
        <p14:creationId xmlns:p14="http://schemas.microsoft.com/office/powerpoint/2010/main" val="779049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365125"/>
            <a:ext cx="10515600" cy="1325563"/>
          </a:xfrm>
        </p:spPr>
        <p:txBody>
          <a:bodyPr/>
          <a:lstStyle/>
          <a:p>
            <a:r>
              <a:rPr lang="en-US" dirty="0"/>
              <a:t>QUARTERLY PERFORMANCE</a:t>
            </a:r>
          </a:p>
        </p:txBody>
      </p:sp>
      <p:sp>
        <p:nvSpPr>
          <p:cNvPr id="9" name="Date Placeholder 8">
            <a:extLst>
              <a:ext uri="{FF2B5EF4-FFF2-40B4-BE49-F238E27FC236}">
                <a16:creationId xmlns:a16="http://schemas.microsoft.com/office/drawing/2014/main" id="{A672774E-BCBF-4B44-9E79-28E9153ABA7E}"/>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18FAD6D3-B1FB-463D-87D0-FA9A4AEA13D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graphicFrame>
        <p:nvGraphicFramePr>
          <p:cNvPr id="6" name="Chart Placeholder 5" descr="Chart Placeholder">
            <a:extLst>
              <a:ext uri="{FF2B5EF4-FFF2-40B4-BE49-F238E27FC236}">
                <a16:creationId xmlns:a16="http://schemas.microsoft.com/office/drawing/2014/main" id="{6F154ED7-FC5F-4626-9DAE-6254091B6B49}"/>
              </a:ext>
            </a:extLst>
          </p:cNvPr>
          <p:cNvGraphicFramePr>
            <a:graphicFrameLocks noGrp="1"/>
          </p:cNvGraphicFramePr>
          <p:nvPr>
            <p:ph type="chart" sz="quarter" idx="13"/>
            <p:extLst>
              <p:ext uri="{D42A27DB-BD31-4B8C-83A1-F6EECF244321}">
                <p14:modId xmlns:p14="http://schemas.microsoft.com/office/powerpoint/2010/main" val="1404550861"/>
              </p:ext>
            </p:extLst>
          </p:nvPr>
        </p:nvGraphicFramePr>
        <p:xfrm>
          <a:off x="838200" y="2111375"/>
          <a:ext cx="10515600" cy="3744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03579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AREAS OF GROWTH</a:t>
            </a:r>
          </a:p>
        </p:txBody>
      </p:sp>
      <p:graphicFrame>
        <p:nvGraphicFramePr>
          <p:cNvPr id="4" name="Table 4">
            <a:extLst>
              <a:ext uri="{FF2B5EF4-FFF2-40B4-BE49-F238E27FC236}">
                <a16:creationId xmlns:a16="http://schemas.microsoft.com/office/drawing/2014/main" id="{390E7E75-E57A-4FF0-A0E4-A4DBCF6EA89A}"/>
              </a:ext>
            </a:extLst>
          </p:cNvPr>
          <p:cNvGraphicFramePr>
            <a:graphicFrameLocks noGrp="1"/>
          </p:cNvGraphicFramePr>
          <p:nvPr>
            <p:ph type="tbl" sz="quarter" idx="14"/>
            <p:extLst>
              <p:ext uri="{D42A27DB-BD31-4B8C-83A1-F6EECF244321}">
                <p14:modId xmlns:p14="http://schemas.microsoft.com/office/powerpoint/2010/main" val="3855681044"/>
              </p:ext>
            </p:extLst>
          </p:nvPr>
        </p:nvGraphicFramePr>
        <p:xfrm>
          <a:off x="838200" y="2111375"/>
          <a:ext cx="10515600" cy="3570970"/>
        </p:xfrm>
        <a:graphic>
          <a:graphicData uri="http://schemas.openxmlformats.org/drawingml/2006/table">
            <a:tbl>
              <a:tblPr firstRow="1" bandRow="1">
                <a:tableStyleId>{7E9639D4-E3E2-4D34-9284-5A2195B3D0D7}</a:tableStyleId>
              </a:tblPr>
              <a:tblGrid>
                <a:gridCol w="2103120">
                  <a:extLst>
                    <a:ext uri="{9D8B030D-6E8A-4147-A177-3AD203B41FA5}">
                      <a16:colId xmlns:a16="http://schemas.microsoft.com/office/drawing/2014/main" val="3261104555"/>
                    </a:ext>
                  </a:extLst>
                </a:gridCol>
                <a:gridCol w="2103120">
                  <a:extLst>
                    <a:ext uri="{9D8B030D-6E8A-4147-A177-3AD203B41FA5}">
                      <a16:colId xmlns:a16="http://schemas.microsoft.com/office/drawing/2014/main" val="2547279344"/>
                    </a:ext>
                  </a:extLst>
                </a:gridCol>
                <a:gridCol w="2103120">
                  <a:extLst>
                    <a:ext uri="{9D8B030D-6E8A-4147-A177-3AD203B41FA5}">
                      <a16:colId xmlns:a16="http://schemas.microsoft.com/office/drawing/2014/main" val="2366228292"/>
                    </a:ext>
                  </a:extLst>
                </a:gridCol>
                <a:gridCol w="2103120">
                  <a:extLst>
                    <a:ext uri="{9D8B030D-6E8A-4147-A177-3AD203B41FA5}">
                      <a16:colId xmlns:a16="http://schemas.microsoft.com/office/drawing/2014/main" val="934788178"/>
                    </a:ext>
                  </a:extLst>
                </a:gridCol>
                <a:gridCol w="2103120">
                  <a:extLst>
                    <a:ext uri="{9D8B030D-6E8A-4147-A177-3AD203B41FA5}">
                      <a16:colId xmlns:a16="http://schemas.microsoft.com/office/drawing/2014/main" val="2596635212"/>
                    </a:ext>
                  </a:extLst>
                </a:gridCol>
              </a:tblGrid>
              <a:tr h="714194">
                <a:tc>
                  <a:txBody>
                    <a:bodyPr/>
                    <a:lstStyle/>
                    <a:p>
                      <a:pPr algn="ctr" rtl="0" fontAlgn="auto"/>
                      <a:r>
                        <a:rPr lang="en-US" sz="1600" b="1" i="0" dirty="0">
                          <a:solidFill>
                            <a:srgbClr val="FFFFFF"/>
                          </a:solidFill>
                          <a:effectLst/>
                          <a:latin typeface="+mn-lt"/>
                        </a:rPr>
                        <a:t>​</a:t>
                      </a:r>
                    </a:p>
                  </a:txBody>
                  <a:tcPr anchor="ctr"/>
                </a:tc>
                <a:tc>
                  <a:txBody>
                    <a:bodyPr/>
                    <a:lstStyle/>
                    <a:p>
                      <a:pPr algn="ctr" rtl="0" fontAlgn="base"/>
                      <a:r>
                        <a:rPr lang="en-US" sz="1600" b="0" i="0" dirty="0">
                          <a:solidFill>
                            <a:schemeClr val="accent1"/>
                          </a:solidFill>
                          <a:effectLst/>
                          <a:latin typeface="+mn-lt"/>
                        </a:rPr>
                        <a:t>CATEGORY 1</a:t>
                      </a:r>
                      <a:endParaRPr lang="en-US" sz="1600" b="1" i="0" dirty="0">
                        <a:solidFill>
                          <a:schemeClr val="accent1"/>
                        </a:solidFill>
                        <a:effectLst/>
                        <a:latin typeface="+mn-lt"/>
                      </a:endParaRPr>
                    </a:p>
                  </a:txBody>
                  <a:tcPr anchor="ctr"/>
                </a:tc>
                <a:tc>
                  <a:txBody>
                    <a:bodyPr/>
                    <a:lstStyle/>
                    <a:p>
                      <a:pPr algn="ctr" rtl="0" fontAlgn="base"/>
                      <a:r>
                        <a:rPr lang="en-US" sz="1600" b="0" i="0" dirty="0">
                          <a:solidFill>
                            <a:schemeClr val="accent1"/>
                          </a:solidFill>
                          <a:effectLst/>
                          <a:latin typeface="+mn-lt"/>
                        </a:rPr>
                        <a:t>CATEGORY 2</a:t>
                      </a:r>
                      <a:endParaRPr lang="en-US" sz="1600" b="1" i="0" dirty="0">
                        <a:solidFill>
                          <a:schemeClr val="accent1"/>
                        </a:solidFill>
                        <a:effectLst/>
                        <a:latin typeface="+mn-lt"/>
                      </a:endParaRPr>
                    </a:p>
                  </a:txBody>
                  <a:tcPr anchor="ctr"/>
                </a:tc>
                <a:tc>
                  <a:txBody>
                    <a:bodyPr/>
                    <a:lstStyle/>
                    <a:p>
                      <a:pPr algn="ctr" rtl="0" fontAlgn="base"/>
                      <a:r>
                        <a:rPr lang="en-US" sz="1600" b="0" i="0" kern="1200" dirty="0">
                          <a:solidFill>
                            <a:schemeClr val="accent1"/>
                          </a:solidFill>
                          <a:effectLst/>
                          <a:latin typeface="+mn-lt"/>
                          <a:ea typeface="+mn-ea"/>
                          <a:cs typeface="+mn-cs"/>
                        </a:rPr>
                        <a:t>CATEGORY 3</a:t>
                      </a:r>
                      <a:r>
                        <a:rPr lang="en-US" sz="1600" b="1" i="0" dirty="0">
                          <a:solidFill>
                            <a:srgbClr val="FFFFFF"/>
                          </a:solidFill>
                          <a:effectLst/>
                          <a:latin typeface="+mn-lt"/>
                        </a:rPr>
                        <a:t>​</a:t>
                      </a:r>
                    </a:p>
                  </a:txBody>
                  <a:tcPr anchor="ctr"/>
                </a:tc>
                <a:tc>
                  <a:txBody>
                    <a:bodyPr/>
                    <a:lstStyle/>
                    <a:p>
                      <a:pPr algn="ctr" rtl="0" fontAlgn="base"/>
                      <a:r>
                        <a:rPr lang="en-US" sz="1600" b="0" i="0" kern="1200" dirty="0">
                          <a:solidFill>
                            <a:schemeClr val="accent1"/>
                          </a:solidFill>
                          <a:effectLst/>
                          <a:latin typeface="+mn-lt"/>
                          <a:ea typeface="+mn-ea"/>
                          <a:cs typeface="+mn-cs"/>
                        </a:rPr>
                        <a:t>CATEGORY 4​</a:t>
                      </a:r>
                    </a:p>
                  </a:txBody>
                  <a:tcPr anchor="ctr"/>
                </a:tc>
                <a:extLst>
                  <a:ext uri="{0D108BD9-81ED-4DB2-BD59-A6C34878D82A}">
                    <a16:rowId xmlns:a16="http://schemas.microsoft.com/office/drawing/2014/main" val="3441328149"/>
                  </a:ext>
                </a:extLst>
              </a:tr>
              <a:tr h="714194">
                <a:tc>
                  <a:txBody>
                    <a:bodyPr/>
                    <a:lstStyle/>
                    <a:p>
                      <a:pPr algn="ctr" rtl="0" fontAlgn="base"/>
                      <a:r>
                        <a:rPr lang="en-US" sz="1400" b="0" i="0" dirty="0">
                          <a:solidFill>
                            <a:srgbClr val="333F50"/>
                          </a:solidFill>
                          <a:effectLst/>
                          <a:latin typeface="+mn-lt"/>
                        </a:rPr>
                        <a:t>Q1</a:t>
                      </a:r>
                      <a:endParaRPr lang="en-US" sz="1400" b="0" i="0" dirty="0">
                        <a:solidFill>
                          <a:srgbClr val="000000"/>
                        </a:solidFill>
                        <a:effectLst/>
                        <a:latin typeface="+mn-lt"/>
                      </a:endParaRP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rgbClr val="333F50"/>
                          </a:solidFill>
                          <a:effectLst/>
                          <a:latin typeface="+mn-lt"/>
                        </a:rPr>
                        <a:t>4.5</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2.3</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1.7</a:t>
                      </a:r>
                      <a:r>
                        <a:rPr lang="en-US" sz="1400" b="0" i="0" dirty="0">
                          <a:solidFill>
                            <a:srgbClr val="000000"/>
                          </a:solidFill>
                          <a:effectLst/>
                          <a:latin typeface="+mn-lt"/>
                        </a:rPr>
                        <a:t>​</a:t>
                      </a:r>
                    </a:p>
                  </a:txBody>
                  <a:tcPr anchor="ctr">
                    <a:lnR w="12700" cap="flat" cmpd="sng" algn="ctr">
                      <a:noFill/>
                      <a:prstDash val="solid"/>
                      <a:round/>
                      <a:headEnd type="none" w="med" len="med"/>
                      <a:tailEnd type="none" w="med" len="med"/>
                    </a:lnR>
                  </a:tcPr>
                </a:tc>
                <a:tc>
                  <a:txBody>
                    <a:bodyPr/>
                    <a:lstStyle/>
                    <a:p>
                      <a:pPr algn="ctr" rtl="0" fontAlgn="base"/>
                      <a:r>
                        <a:rPr lang="en-US" sz="1400" b="0" i="0" dirty="0">
                          <a:solidFill>
                            <a:srgbClr val="333F50"/>
                          </a:solidFill>
                          <a:effectLst/>
                          <a:latin typeface="+mn-lt"/>
                        </a:rPr>
                        <a:t>5</a:t>
                      </a:r>
                      <a:r>
                        <a:rPr lang="en-US" sz="1400" b="0" i="0" dirty="0">
                          <a:solidFill>
                            <a:srgbClr val="000000"/>
                          </a:solidFill>
                          <a:effectLst/>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134841754"/>
                  </a:ext>
                </a:extLst>
              </a:tr>
              <a:tr h="714194">
                <a:tc>
                  <a:txBody>
                    <a:bodyPr/>
                    <a:lstStyle/>
                    <a:p>
                      <a:pPr algn="ctr" rtl="0" fontAlgn="base"/>
                      <a:r>
                        <a:rPr lang="en-US" sz="1400" b="0" i="0" dirty="0">
                          <a:solidFill>
                            <a:srgbClr val="333F50"/>
                          </a:solidFill>
                          <a:effectLst/>
                          <a:latin typeface="+mn-lt"/>
                        </a:rPr>
                        <a:t>Q2</a:t>
                      </a:r>
                      <a:endParaRPr lang="en-US" sz="1400" b="0" i="0" dirty="0">
                        <a:solidFill>
                          <a:srgbClr val="000000"/>
                        </a:solidFill>
                        <a:effectLst/>
                        <a:latin typeface="+mn-lt"/>
                      </a:endParaRP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rgbClr val="333F50"/>
                          </a:solidFill>
                          <a:effectLst/>
                          <a:latin typeface="+mn-lt"/>
                        </a:rPr>
                        <a:t>3.2</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5.1</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4.4</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3</a:t>
                      </a:r>
                      <a:r>
                        <a:rPr lang="en-US" sz="1400" b="0" i="0" dirty="0">
                          <a:solidFill>
                            <a:srgbClr val="000000"/>
                          </a:solidFill>
                          <a:effectLst/>
                          <a:latin typeface="+mn-lt"/>
                        </a:rPr>
                        <a:t>​.0</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4129140390"/>
                  </a:ext>
                </a:extLst>
              </a:tr>
              <a:tr h="714194">
                <a:tc>
                  <a:txBody>
                    <a:bodyPr/>
                    <a:lstStyle/>
                    <a:p>
                      <a:pPr algn="ctr" rtl="0" fontAlgn="base"/>
                      <a:r>
                        <a:rPr lang="en-US" sz="1400" b="0" i="0" dirty="0">
                          <a:solidFill>
                            <a:srgbClr val="333F50"/>
                          </a:solidFill>
                          <a:effectLst/>
                          <a:latin typeface="+mn-lt"/>
                        </a:rPr>
                        <a:t>Q3</a:t>
                      </a:r>
                      <a:endParaRPr lang="en-US" sz="1400" b="0" i="0" dirty="0">
                        <a:solidFill>
                          <a:srgbClr val="000000"/>
                        </a:solidFill>
                        <a:effectLst/>
                        <a:latin typeface="+mn-lt"/>
                      </a:endParaRP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rgbClr val="333F50"/>
                          </a:solidFill>
                          <a:effectLst/>
                          <a:latin typeface="+mn-lt"/>
                        </a:rPr>
                        <a:t>2.1</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1.7</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2.5</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2.8</a:t>
                      </a:r>
                      <a:r>
                        <a:rPr lang="en-US" sz="1400" b="0" i="0" dirty="0">
                          <a:solidFill>
                            <a:srgbClr val="000000"/>
                          </a:solidFill>
                          <a:effectLst/>
                          <a:latin typeface="+mn-lt"/>
                        </a:rPr>
                        <a:t>​</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699990805"/>
                  </a:ext>
                </a:extLst>
              </a:tr>
              <a:tr h="714194">
                <a:tc>
                  <a:txBody>
                    <a:bodyPr/>
                    <a:lstStyle/>
                    <a:p>
                      <a:pPr algn="ctr" rtl="0" fontAlgn="base"/>
                      <a:r>
                        <a:rPr lang="en-US" sz="1400" b="0" i="0" dirty="0">
                          <a:solidFill>
                            <a:srgbClr val="333F50"/>
                          </a:solidFill>
                          <a:effectLst/>
                          <a:latin typeface="+mn-lt"/>
                        </a:rPr>
                        <a:t>Q4</a:t>
                      </a:r>
                      <a:endParaRPr lang="en-US" sz="1400" b="0" i="0" dirty="0">
                        <a:solidFill>
                          <a:srgbClr val="000000"/>
                        </a:solidFill>
                        <a:effectLst/>
                        <a:latin typeface="+mn-lt"/>
                      </a:endParaRP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rgbClr val="333F50"/>
                          </a:solidFill>
                          <a:effectLst/>
                          <a:latin typeface="+mn-lt"/>
                        </a:rPr>
                        <a:t>4.5</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2.2</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1.7</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7.0</a:t>
                      </a:r>
                      <a:endParaRPr lang="en-US" sz="1400" b="0" i="0" dirty="0">
                        <a:solidFill>
                          <a:srgbClr val="000000"/>
                        </a:solidFill>
                        <a:effectLst/>
                        <a:latin typeface="+mn-lt"/>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388671141"/>
                  </a:ext>
                </a:extLst>
              </a:tr>
            </a:tbl>
          </a:graphicData>
        </a:graphic>
      </p:graphicFrame>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Tree>
    <p:extLst>
      <p:ext uri="{BB962C8B-B14F-4D97-AF65-F5344CB8AC3E}">
        <p14:creationId xmlns:p14="http://schemas.microsoft.com/office/powerpoint/2010/main" val="2499682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657724" y="2809875"/>
            <a:ext cx="6696075" cy="1909763"/>
          </a:xfrm>
        </p:spPr>
        <p:txBody>
          <a:bodyPr/>
          <a:lstStyle/>
          <a:p>
            <a:r>
              <a:rPr lang="en-US" dirty="0"/>
              <a:t>BUSINESS OPPORTUNITIES ARE LIKE BUSES. THERE'S ALWAYS ANOTHER ONE COMING.​</a:t>
            </a:r>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4657725" y="5028803"/>
            <a:ext cx="6696074" cy="365125"/>
          </a:xfrm>
        </p:spPr>
        <p:txBody>
          <a:bodyPr/>
          <a:lstStyle/>
          <a:p>
            <a:r>
              <a:rPr lang="en-US" dirty="0"/>
              <a:t>Richard Branson</a:t>
            </a:r>
          </a:p>
        </p:txBody>
      </p:sp>
      <p:sp>
        <p:nvSpPr>
          <p:cNvPr id="4" name="Date Placeholder 3">
            <a:extLst>
              <a:ext uri="{FF2B5EF4-FFF2-40B4-BE49-F238E27FC236}">
                <a16:creationId xmlns:a16="http://schemas.microsoft.com/office/drawing/2014/main" id="{DA53D834-F1E2-4848-8093-D412A7B081AF}"/>
              </a:ext>
            </a:extLst>
          </p:cNvPr>
          <p:cNvSpPr>
            <a:spLocks noGrp="1"/>
          </p:cNvSpPr>
          <p:nvPr>
            <p:ph type="dt" sz="half" idx="10"/>
          </p:nvPr>
        </p:nvSpPr>
        <p:spPr>
          <a:xfrm>
            <a:off x="4676774" y="6356350"/>
            <a:ext cx="1695450" cy="365125"/>
          </a:xfrm>
        </p:spPr>
        <p:txBody>
          <a:bodyPr/>
          <a:lstStyle/>
          <a:p>
            <a:r>
              <a:rPr lang="en-US" dirty="0"/>
              <a:t>20XX</a:t>
            </a: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743699" y="6356350"/>
            <a:ext cx="2543175"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22</a:t>
            </a:fld>
            <a:endParaRPr lang="en-US" dirty="0"/>
          </a:p>
        </p:txBody>
      </p:sp>
    </p:spTree>
    <p:extLst>
      <p:ext uri="{BB962C8B-B14F-4D97-AF65-F5344CB8AC3E}">
        <p14:creationId xmlns:p14="http://schemas.microsoft.com/office/powerpoint/2010/main" val="744379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7"/>
            <a:ext cx="8421688" cy="1325563"/>
          </a:xfrm>
        </p:spPr>
        <p:txBody>
          <a:bodyPr/>
          <a:lstStyle/>
          <a:p>
            <a:r>
              <a:rPr lang="en-US" dirty="0"/>
              <a:t>MEET OUR TEAM</a:t>
            </a:r>
          </a:p>
        </p:txBody>
      </p:sp>
      <p:pic>
        <p:nvPicPr>
          <p:cNvPr id="16" name="Picture Placeholder 15" descr="Headshot for team slides ">
            <a:extLst>
              <a:ext uri="{FF2B5EF4-FFF2-40B4-BE49-F238E27FC236}">
                <a16:creationId xmlns:a16="http://schemas.microsoft.com/office/drawing/2014/main" id="{788ADF35-7762-4E85-BE67-27FDB5522B9D}"/>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1487181" y="2886074"/>
            <a:ext cx="1845511" cy="1845511"/>
          </a:xfrm>
        </p:spPr>
      </p:pic>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1228568" y="5084524"/>
            <a:ext cx="2317707" cy="343061"/>
          </a:xfrm>
        </p:spPr>
        <p:txBody>
          <a:bodyPr/>
          <a:lstStyle/>
          <a:p>
            <a:r>
              <a:rPr lang="en-US" dirty="0"/>
              <a:t>TAKUMA HAYASHI</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1487181" y="5464114"/>
            <a:ext cx="1845511" cy="343061"/>
          </a:xfrm>
        </p:spPr>
        <p:txBody>
          <a:bodyPr/>
          <a:lstStyle/>
          <a:p>
            <a:r>
              <a:rPr lang="en-US" dirty="0"/>
              <a:t>President</a:t>
            </a:r>
          </a:p>
        </p:txBody>
      </p:sp>
      <p:pic>
        <p:nvPicPr>
          <p:cNvPr id="18" name="Picture Placeholder 17" descr="Headshot for team slides ">
            <a:extLst>
              <a:ext uri="{FF2B5EF4-FFF2-40B4-BE49-F238E27FC236}">
                <a16:creationId xmlns:a16="http://schemas.microsoft.com/office/drawing/2014/main" id="{F2557ABA-5037-481D-8C54-94B63E80E2EC}"/>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3836914" y="2886074"/>
            <a:ext cx="1845511" cy="1845511"/>
          </a:xfrm>
        </p:spPr>
      </p:pic>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3578300" y="5084524"/>
            <a:ext cx="2330816" cy="343061"/>
          </a:xfrm>
        </p:spPr>
        <p:txBody>
          <a:bodyPr/>
          <a:lstStyle/>
          <a:p>
            <a:r>
              <a:rPr lang="en-US" dirty="0"/>
              <a:t>MIRJAM NILSSON</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a:xfrm>
            <a:off x="3836913" y="5478796"/>
            <a:ext cx="1855949" cy="343061"/>
          </a:xfrm>
        </p:spPr>
        <p:txBody>
          <a:bodyPr/>
          <a:lstStyle/>
          <a:p>
            <a:r>
              <a:rPr lang="en-US" dirty="0"/>
              <a:t>Chief Executive Officer</a:t>
            </a:r>
          </a:p>
        </p:txBody>
      </p:sp>
      <p:pic>
        <p:nvPicPr>
          <p:cNvPr id="20" name="Picture Placeholder 19" descr="Headshot for team slides ">
            <a:extLst>
              <a:ext uri="{FF2B5EF4-FFF2-40B4-BE49-F238E27FC236}">
                <a16:creationId xmlns:a16="http://schemas.microsoft.com/office/drawing/2014/main" id="{618E88B2-D607-4D3C-9519-A591A729DCC9}"/>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327578" y="2886074"/>
            <a:ext cx="1845511" cy="1845511"/>
          </a:xfrm>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6068964" y="5084524"/>
            <a:ext cx="2317707" cy="343061"/>
          </a:xfrm>
        </p:spPr>
        <p:txBody>
          <a:bodyPr/>
          <a:lstStyle/>
          <a:p>
            <a:r>
              <a:rPr lang="en-US" dirty="0"/>
              <a:t>FLORA BERGGREN</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a:xfrm>
            <a:off x="6327577" y="5478796"/>
            <a:ext cx="1845511" cy="343061"/>
          </a:xfrm>
        </p:spPr>
        <p:txBody>
          <a:bodyPr/>
          <a:lstStyle/>
          <a:p>
            <a:r>
              <a:rPr lang="en-US" dirty="0"/>
              <a:t>Chief Operations Officer</a:t>
            </a:r>
          </a:p>
        </p:txBody>
      </p:sp>
      <p:pic>
        <p:nvPicPr>
          <p:cNvPr id="22" name="Picture Placeholder 21" descr="Headshot for team slides ">
            <a:extLst>
              <a:ext uri="{FF2B5EF4-FFF2-40B4-BE49-F238E27FC236}">
                <a16:creationId xmlns:a16="http://schemas.microsoft.com/office/drawing/2014/main" id="{82AF3253-9767-4EC7-B0DB-3A850BEFB035}"/>
              </a:ext>
            </a:extLst>
          </p:cNvPr>
          <p:cNvPicPr>
            <a:picLocks noGrp="1" noChangeAspect="1"/>
          </p:cNvPicPr>
          <p:nvPr>
            <p:ph type="pic" sz="quarter" idx="17"/>
          </p:nvPr>
        </p:nvPicPr>
        <p:blipFill rotWithShape="1">
          <a:blip r:embed="rId5" cstate="screen">
            <a:extLst>
              <a:ext uri="{28A0092B-C50C-407E-A947-70E740481C1C}">
                <a14:useLocalDpi xmlns:a14="http://schemas.microsoft.com/office/drawing/2010/main" val="0"/>
              </a:ext>
            </a:extLst>
          </a:blip>
          <a:srcRect/>
          <a:stretch/>
        </p:blipFill>
        <p:spPr>
          <a:xfrm>
            <a:off x="8747458" y="2886074"/>
            <a:ext cx="1845511" cy="1845511"/>
          </a:xfrm>
        </p:spPr>
      </p:pic>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a:xfrm>
            <a:off x="8488845" y="5084524"/>
            <a:ext cx="2317706" cy="343061"/>
          </a:xfrm>
        </p:spPr>
        <p:txBody>
          <a:bodyPr/>
          <a:lstStyle/>
          <a:p>
            <a:r>
              <a:rPr lang="en-US" dirty="0"/>
              <a:t>RAJESH SANTOSHI</a:t>
            </a:r>
          </a:p>
        </p:txBody>
      </p:sp>
      <p:sp>
        <p:nvSpPr>
          <p:cNvPr id="14" name="Text Placeholder 13">
            <a:extLst>
              <a:ext uri="{FF2B5EF4-FFF2-40B4-BE49-F238E27FC236}">
                <a16:creationId xmlns:a16="http://schemas.microsoft.com/office/drawing/2014/main" id="{3099A0B0-BDD0-48DA-AA3E-13153E65129F}"/>
              </a:ext>
            </a:extLst>
          </p:cNvPr>
          <p:cNvSpPr>
            <a:spLocks noGrp="1"/>
          </p:cNvSpPr>
          <p:nvPr>
            <p:ph type="body" idx="24"/>
          </p:nvPr>
        </p:nvSpPr>
        <p:spPr>
          <a:xfrm>
            <a:off x="8747458" y="5464114"/>
            <a:ext cx="1845510" cy="343061"/>
          </a:xfrm>
        </p:spPr>
        <p:txBody>
          <a:bodyPr/>
          <a:lstStyle/>
          <a:p>
            <a:r>
              <a:rPr lang="en-US" dirty="0"/>
              <a:t>VP Marketing</a:t>
            </a:r>
          </a:p>
        </p:txBody>
      </p:sp>
      <p:sp>
        <p:nvSpPr>
          <p:cNvPr id="23" name="Date Placeholder 22">
            <a:extLst>
              <a:ext uri="{FF2B5EF4-FFF2-40B4-BE49-F238E27FC236}">
                <a16:creationId xmlns:a16="http://schemas.microsoft.com/office/drawing/2014/main" id="{637DEDF5-3FCD-4BC2-86A5-7BE2BF01EA38}"/>
              </a:ext>
            </a:extLst>
          </p:cNvPr>
          <p:cNvSpPr>
            <a:spLocks noGrp="1"/>
          </p:cNvSpPr>
          <p:nvPr>
            <p:ph type="dt" sz="half" idx="10"/>
          </p:nvPr>
        </p:nvSpPr>
        <p:spPr>
          <a:xfrm>
            <a:off x="838200" y="6356350"/>
            <a:ext cx="2743200" cy="365125"/>
          </a:xfrm>
        </p:spPr>
        <p:txBody>
          <a:bodyPr/>
          <a:lstStyle/>
          <a:p>
            <a:r>
              <a:rPr lang="en-US" dirty="0"/>
              <a:t>20XX</a:t>
            </a:r>
          </a:p>
        </p:txBody>
      </p:sp>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Tree>
    <p:extLst>
      <p:ext uri="{BB962C8B-B14F-4D97-AF65-F5344CB8AC3E}">
        <p14:creationId xmlns:p14="http://schemas.microsoft.com/office/powerpoint/2010/main" val="2619301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0E59-4C68-4F87-9821-23C69713D980}"/>
              </a:ext>
            </a:extLst>
          </p:cNvPr>
          <p:cNvSpPr>
            <a:spLocks noGrp="1"/>
          </p:cNvSpPr>
          <p:nvPr>
            <p:ph type="title"/>
          </p:nvPr>
        </p:nvSpPr>
        <p:spPr>
          <a:xfrm>
            <a:off x="1885156" y="892177"/>
            <a:ext cx="8421688" cy="1325563"/>
          </a:xfrm>
        </p:spPr>
        <p:txBody>
          <a:bodyPr/>
          <a:lstStyle/>
          <a:p>
            <a:r>
              <a:rPr lang="en-US" dirty="0"/>
              <a:t>MEET OUR TEAM  </a:t>
            </a:r>
          </a:p>
        </p:txBody>
      </p:sp>
      <p:pic>
        <p:nvPicPr>
          <p:cNvPr id="357" name="Picture Placeholder 356" descr="Headshot for team slides ">
            <a:extLst>
              <a:ext uri="{FF2B5EF4-FFF2-40B4-BE49-F238E27FC236}">
                <a16:creationId xmlns:a16="http://schemas.microsoft.com/office/drawing/2014/main" id="{1AA9DB68-9DD0-4157-9F94-F215A6B134C1}"/>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a:xfrm>
            <a:off x="1877176" y="2428875"/>
            <a:ext cx="1066800" cy="1066800"/>
          </a:xfrm>
        </p:spPr>
      </p:pic>
      <p:sp>
        <p:nvSpPr>
          <p:cNvPr id="3" name="Text Placeholder 2">
            <a:extLst>
              <a:ext uri="{FF2B5EF4-FFF2-40B4-BE49-F238E27FC236}">
                <a16:creationId xmlns:a16="http://schemas.microsoft.com/office/drawing/2014/main" id="{25A49E2A-E51F-4DB7-B643-0BACFA4CDF33}"/>
              </a:ext>
            </a:extLst>
          </p:cNvPr>
          <p:cNvSpPr>
            <a:spLocks noGrp="1"/>
          </p:cNvSpPr>
          <p:nvPr>
            <p:ph type="body" idx="1"/>
          </p:nvPr>
        </p:nvSpPr>
        <p:spPr>
          <a:xfrm>
            <a:off x="1500168" y="3654378"/>
            <a:ext cx="1828800" cy="343061"/>
          </a:xfrm>
        </p:spPr>
        <p:txBody>
          <a:bodyPr/>
          <a:lstStyle/>
          <a:p>
            <a:r>
              <a:rPr lang="en-US" dirty="0"/>
              <a:t>TAKUMA HAYASHI</a:t>
            </a:r>
          </a:p>
        </p:txBody>
      </p:sp>
      <p:sp>
        <p:nvSpPr>
          <p:cNvPr id="11" name="Text Placeholder 10">
            <a:extLst>
              <a:ext uri="{FF2B5EF4-FFF2-40B4-BE49-F238E27FC236}">
                <a16:creationId xmlns:a16="http://schemas.microsoft.com/office/drawing/2014/main" id="{AA8375DF-11E9-44DF-BAA3-EACBE17AF4A7}"/>
              </a:ext>
            </a:extLst>
          </p:cNvPr>
          <p:cNvSpPr>
            <a:spLocks noGrp="1"/>
          </p:cNvSpPr>
          <p:nvPr>
            <p:ph type="body" idx="21"/>
          </p:nvPr>
        </p:nvSpPr>
        <p:spPr>
          <a:xfrm>
            <a:off x="1500168" y="3809747"/>
            <a:ext cx="1828800" cy="343061"/>
          </a:xfrm>
        </p:spPr>
        <p:txBody>
          <a:bodyPr/>
          <a:lstStyle/>
          <a:p>
            <a:r>
              <a:rPr lang="en-US" dirty="0"/>
              <a:t>President</a:t>
            </a:r>
          </a:p>
        </p:txBody>
      </p:sp>
      <p:pic>
        <p:nvPicPr>
          <p:cNvPr id="359" name="Picture Placeholder 358" descr="Headshot for team slides ">
            <a:extLst>
              <a:ext uri="{FF2B5EF4-FFF2-40B4-BE49-F238E27FC236}">
                <a16:creationId xmlns:a16="http://schemas.microsoft.com/office/drawing/2014/main" id="{32C08192-2F27-4ED3-9CEE-4C37C7DFE674}"/>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a:off x="4226270" y="2428875"/>
            <a:ext cx="1066800" cy="1066800"/>
          </a:xfrm>
        </p:spPr>
      </p:pic>
      <p:sp>
        <p:nvSpPr>
          <p:cNvPr id="8" name="Text Placeholder 7">
            <a:extLst>
              <a:ext uri="{FF2B5EF4-FFF2-40B4-BE49-F238E27FC236}">
                <a16:creationId xmlns:a16="http://schemas.microsoft.com/office/drawing/2014/main" id="{9584E2DE-7061-44CB-A94B-5555484F9744}"/>
              </a:ext>
            </a:extLst>
          </p:cNvPr>
          <p:cNvSpPr>
            <a:spLocks noGrp="1"/>
          </p:cNvSpPr>
          <p:nvPr>
            <p:ph type="body" idx="18"/>
          </p:nvPr>
        </p:nvSpPr>
        <p:spPr>
          <a:xfrm>
            <a:off x="3849262" y="3654378"/>
            <a:ext cx="1828800" cy="343061"/>
          </a:xfrm>
        </p:spPr>
        <p:txBody>
          <a:bodyPr/>
          <a:lstStyle/>
          <a:p>
            <a:r>
              <a:rPr lang="en-US" dirty="0"/>
              <a:t>MIRJAM NILSSON</a:t>
            </a:r>
          </a:p>
        </p:txBody>
      </p:sp>
      <p:sp>
        <p:nvSpPr>
          <p:cNvPr id="12" name="Text Placeholder 11">
            <a:extLst>
              <a:ext uri="{FF2B5EF4-FFF2-40B4-BE49-F238E27FC236}">
                <a16:creationId xmlns:a16="http://schemas.microsoft.com/office/drawing/2014/main" id="{57F11552-18E0-4565-AE6F-DE5290DF1269}"/>
              </a:ext>
            </a:extLst>
          </p:cNvPr>
          <p:cNvSpPr>
            <a:spLocks noGrp="1"/>
          </p:cNvSpPr>
          <p:nvPr>
            <p:ph type="body" idx="22"/>
          </p:nvPr>
        </p:nvSpPr>
        <p:spPr>
          <a:xfrm>
            <a:off x="3849262" y="3809747"/>
            <a:ext cx="1828800" cy="343061"/>
          </a:xfrm>
        </p:spPr>
        <p:txBody>
          <a:bodyPr/>
          <a:lstStyle/>
          <a:p>
            <a:r>
              <a:rPr lang="en-US" dirty="0"/>
              <a:t>Chief Executive Officer</a:t>
            </a:r>
          </a:p>
        </p:txBody>
      </p:sp>
      <p:pic>
        <p:nvPicPr>
          <p:cNvPr id="361" name="Picture Placeholder 360" descr="Headshot for team slides ">
            <a:extLst>
              <a:ext uri="{FF2B5EF4-FFF2-40B4-BE49-F238E27FC236}">
                <a16:creationId xmlns:a16="http://schemas.microsoft.com/office/drawing/2014/main" id="{CA581025-9A6A-4294-8F86-E611BCEFAB15}"/>
              </a:ext>
            </a:extLst>
          </p:cNvPr>
          <p:cNvPicPr>
            <a:picLocks noGrp="1" noChangeAspect="1"/>
          </p:cNvPicPr>
          <p:nvPr>
            <p:ph type="pic" sz="quarter" idx="37"/>
          </p:nvPr>
        </p:nvPicPr>
        <p:blipFill rotWithShape="1">
          <a:blip r:embed="rId4">
            <a:extLst>
              <a:ext uri="{28A0092B-C50C-407E-A947-70E740481C1C}">
                <a14:useLocalDpi xmlns:a14="http://schemas.microsoft.com/office/drawing/2010/main" val="0"/>
              </a:ext>
            </a:extLst>
          </a:blip>
          <a:srcRect/>
          <a:stretch/>
        </p:blipFill>
        <p:spPr>
          <a:xfrm>
            <a:off x="6655584" y="2428875"/>
            <a:ext cx="1066800" cy="1066800"/>
          </a:xfrm>
        </p:spPr>
      </p:pic>
      <p:sp>
        <p:nvSpPr>
          <p:cNvPr id="9" name="Text Placeholder 8">
            <a:extLst>
              <a:ext uri="{FF2B5EF4-FFF2-40B4-BE49-F238E27FC236}">
                <a16:creationId xmlns:a16="http://schemas.microsoft.com/office/drawing/2014/main" id="{87AF403D-91FB-404C-9346-862EFEC3564F}"/>
              </a:ext>
            </a:extLst>
          </p:cNvPr>
          <p:cNvSpPr>
            <a:spLocks noGrp="1"/>
          </p:cNvSpPr>
          <p:nvPr>
            <p:ph type="body" idx="19"/>
          </p:nvPr>
        </p:nvSpPr>
        <p:spPr>
          <a:xfrm>
            <a:off x="6198355" y="3654378"/>
            <a:ext cx="2105135" cy="343061"/>
          </a:xfrm>
        </p:spPr>
        <p:txBody>
          <a:bodyPr/>
          <a:lstStyle/>
          <a:p>
            <a:r>
              <a:rPr lang="en-US" dirty="0"/>
              <a:t>RAJESH SANTOSHI</a:t>
            </a:r>
          </a:p>
        </p:txBody>
      </p:sp>
      <p:sp>
        <p:nvSpPr>
          <p:cNvPr id="13" name="Text Placeholder 12">
            <a:extLst>
              <a:ext uri="{FF2B5EF4-FFF2-40B4-BE49-F238E27FC236}">
                <a16:creationId xmlns:a16="http://schemas.microsoft.com/office/drawing/2014/main" id="{92682AD9-94FA-4E64-864B-DC8F7A320D5C}"/>
              </a:ext>
            </a:extLst>
          </p:cNvPr>
          <p:cNvSpPr>
            <a:spLocks noGrp="1"/>
          </p:cNvSpPr>
          <p:nvPr>
            <p:ph type="body" idx="23"/>
          </p:nvPr>
        </p:nvSpPr>
        <p:spPr>
          <a:xfrm>
            <a:off x="6095999" y="3809747"/>
            <a:ext cx="2299855" cy="343061"/>
          </a:xfrm>
        </p:spPr>
        <p:txBody>
          <a:bodyPr/>
          <a:lstStyle/>
          <a:p>
            <a:r>
              <a:rPr lang="en-US" dirty="0"/>
              <a:t>Chief Operations Officer</a:t>
            </a:r>
          </a:p>
        </p:txBody>
      </p:sp>
      <p:pic>
        <p:nvPicPr>
          <p:cNvPr id="363" name="Picture Placeholder 362" descr="Headshot for team slides ">
            <a:extLst>
              <a:ext uri="{FF2B5EF4-FFF2-40B4-BE49-F238E27FC236}">
                <a16:creationId xmlns:a16="http://schemas.microsoft.com/office/drawing/2014/main" id="{0AB7C4F4-0E33-47EC-A40D-D03ECD81A39B}"/>
              </a:ext>
            </a:extLst>
          </p:cNvPr>
          <p:cNvPicPr>
            <a:picLocks noGrp="1" noChangeAspect="1"/>
          </p:cNvPicPr>
          <p:nvPr>
            <p:ph type="pic" sz="quarter" idx="17"/>
          </p:nvPr>
        </p:nvPicPr>
        <p:blipFill rotWithShape="1">
          <a:blip r:embed="rId5">
            <a:extLst>
              <a:ext uri="{28A0092B-C50C-407E-A947-70E740481C1C}">
                <a14:useLocalDpi xmlns:a14="http://schemas.microsoft.com/office/drawing/2010/main" val="0"/>
              </a:ext>
            </a:extLst>
          </a:blip>
          <a:srcRect/>
          <a:stretch/>
        </p:blipFill>
        <p:spPr>
          <a:xfrm>
            <a:off x="9136814" y="2428875"/>
            <a:ext cx="1066800" cy="1066800"/>
          </a:xfrm>
        </p:spPr>
      </p:pic>
      <p:sp>
        <p:nvSpPr>
          <p:cNvPr id="10" name="Text Placeholder 9">
            <a:extLst>
              <a:ext uri="{FF2B5EF4-FFF2-40B4-BE49-F238E27FC236}">
                <a16:creationId xmlns:a16="http://schemas.microsoft.com/office/drawing/2014/main" id="{0EE34DCC-0789-4B21-A328-FF554B1B07BE}"/>
              </a:ext>
            </a:extLst>
          </p:cNvPr>
          <p:cNvSpPr>
            <a:spLocks noGrp="1"/>
          </p:cNvSpPr>
          <p:nvPr>
            <p:ph type="body" idx="20"/>
          </p:nvPr>
        </p:nvSpPr>
        <p:spPr>
          <a:xfrm>
            <a:off x="8759806" y="3654378"/>
            <a:ext cx="1828800" cy="343061"/>
          </a:xfrm>
        </p:spPr>
        <p:txBody>
          <a:bodyPr/>
          <a:lstStyle/>
          <a:p>
            <a:r>
              <a:rPr lang="en-US" dirty="0"/>
              <a:t>RAJESH SANTOSHI</a:t>
            </a:r>
          </a:p>
        </p:txBody>
      </p:sp>
      <p:sp>
        <p:nvSpPr>
          <p:cNvPr id="14" name="Text Placeholder 13">
            <a:extLst>
              <a:ext uri="{FF2B5EF4-FFF2-40B4-BE49-F238E27FC236}">
                <a16:creationId xmlns:a16="http://schemas.microsoft.com/office/drawing/2014/main" id="{AE93F4CF-DD26-41DA-BA4C-2DCAC0B2F5EB}"/>
              </a:ext>
            </a:extLst>
          </p:cNvPr>
          <p:cNvSpPr>
            <a:spLocks noGrp="1"/>
          </p:cNvSpPr>
          <p:nvPr>
            <p:ph type="body" idx="24"/>
          </p:nvPr>
        </p:nvSpPr>
        <p:spPr>
          <a:xfrm>
            <a:off x="8744480" y="3809747"/>
            <a:ext cx="1844126" cy="343061"/>
          </a:xfrm>
        </p:spPr>
        <p:txBody>
          <a:bodyPr/>
          <a:lstStyle/>
          <a:p>
            <a:r>
              <a:rPr lang="en-US" dirty="0"/>
              <a:t>VP Marketing</a:t>
            </a:r>
          </a:p>
        </p:txBody>
      </p:sp>
      <p:pic>
        <p:nvPicPr>
          <p:cNvPr id="365" name="Picture Placeholder 364" descr="Headshot for team slides ">
            <a:extLst>
              <a:ext uri="{FF2B5EF4-FFF2-40B4-BE49-F238E27FC236}">
                <a16:creationId xmlns:a16="http://schemas.microsoft.com/office/drawing/2014/main" id="{13CD5AED-E130-432E-8952-7CB3F68F3312}"/>
              </a:ext>
            </a:extLst>
          </p:cNvPr>
          <p:cNvPicPr>
            <a:picLocks noGrp="1" noChangeAspect="1"/>
          </p:cNvPicPr>
          <p:nvPr>
            <p:ph type="pic" sz="quarter" idx="26"/>
          </p:nvPr>
        </p:nvPicPr>
        <p:blipFill rotWithShape="1">
          <a:blip r:embed="rId6">
            <a:extLst>
              <a:ext uri="{28A0092B-C50C-407E-A947-70E740481C1C}">
                <a14:useLocalDpi xmlns:a14="http://schemas.microsoft.com/office/drawing/2010/main" val="0"/>
              </a:ext>
            </a:extLst>
          </a:blip>
          <a:srcRect/>
          <a:stretch/>
        </p:blipFill>
        <p:spPr>
          <a:xfrm>
            <a:off x="1877176" y="4287711"/>
            <a:ext cx="1066800" cy="1066800"/>
          </a:xfrm>
        </p:spPr>
      </p:pic>
      <p:sp>
        <p:nvSpPr>
          <p:cNvPr id="36" name="Text Placeholder 35">
            <a:extLst>
              <a:ext uri="{FF2B5EF4-FFF2-40B4-BE49-F238E27FC236}">
                <a16:creationId xmlns:a16="http://schemas.microsoft.com/office/drawing/2014/main" id="{9935192B-6592-4598-9D51-CFDF6F0A854F}"/>
              </a:ext>
            </a:extLst>
          </p:cNvPr>
          <p:cNvSpPr>
            <a:spLocks noGrp="1"/>
          </p:cNvSpPr>
          <p:nvPr>
            <p:ph type="body" idx="25"/>
          </p:nvPr>
        </p:nvSpPr>
        <p:spPr>
          <a:xfrm>
            <a:off x="1500168" y="5513214"/>
            <a:ext cx="1828800" cy="343061"/>
          </a:xfrm>
        </p:spPr>
        <p:txBody>
          <a:bodyPr/>
          <a:lstStyle/>
          <a:p>
            <a:r>
              <a:rPr lang="en-US" dirty="0"/>
              <a:t>GRAHAM BARNES</a:t>
            </a:r>
          </a:p>
        </p:txBody>
      </p:sp>
      <p:sp>
        <p:nvSpPr>
          <p:cNvPr id="44" name="Text Placeholder 43">
            <a:extLst>
              <a:ext uri="{FF2B5EF4-FFF2-40B4-BE49-F238E27FC236}">
                <a16:creationId xmlns:a16="http://schemas.microsoft.com/office/drawing/2014/main" id="{F759A1DD-45A5-4764-8966-C107C4C4832C}"/>
              </a:ext>
            </a:extLst>
          </p:cNvPr>
          <p:cNvSpPr>
            <a:spLocks noGrp="1"/>
          </p:cNvSpPr>
          <p:nvPr>
            <p:ph type="body" idx="33"/>
          </p:nvPr>
        </p:nvSpPr>
        <p:spPr>
          <a:xfrm>
            <a:off x="1500168" y="5668583"/>
            <a:ext cx="1828800" cy="343061"/>
          </a:xfrm>
        </p:spPr>
        <p:txBody>
          <a:bodyPr/>
          <a:lstStyle/>
          <a:p>
            <a:r>
              <a:rPr lang="en-US" dirty="0"/>
              <a:t>VP Product</a:t>
            </a:r>
          </a:p>
        </p:txBody>
      </p:sp>
      <p:pic>
        <p:nvPicPr>
          <p:cNvPr id="367" name="Picture Placeholder 366" descr="Headshot for team slides ">
            <a:extLst>
              <a:ext uri="{FF2B5EF4-FFF2-40B4-BE49-F238E27FC236}">
                <a16:creationId xmlns:a16="http://schemas.microsoft.com/office/drawing/2014/main" id="{73D462EE-3D1E-4964-B729-2B963BD87288}"/>
              </a:ext>
            </a:extLst>
          </p:cNvPr>
          <p:cNvPicPr>
            <a:picLocks noGrp="1" noChangeAspect="1"/>
          </p:cNvPicPr>
          <p:nvPr>
            <p:ph type="pic" sz="quarter" idx="27"/>
          </p:nvPr>
        </p:nvPicPr>
        <p:blipFill rotWithShape="1">
          <a:blip r:embed="rId7">
            <a:extLst>
              <a:ext uri="{28A0092B-C50C-407E-A947-70E740481C1C}">
                <a14:useLocalDpi xmlns:a14="http://schemas.microsoft.com/office/drawing/2010/main" val="0"/>
              </a:ext>
            </a:extLst>
          </a:blip>
          <a:srcRect/>
          <a:stretch/>
        </p:blipFill>
        <p:spPr>
          <a:xfrm>
            <a:off x="4226270" y="4287711"/>
            <a:ext cx="1066800" cy="1066800"/>
          </a:xfrm>
        </p:spPr>
      </p:pic>
      <p:sp>
        <p:nvSpPr>
          <p:cNvPr id="41" name="Text Placeholder 40">
            <a:extLst>
              <a:ext uri="{FF2B5EF4-FFF2-40B4-BE49-F238E27FC236}">
                <a16:creationId xmlns:a16="http://schemas.microsoft.com/office/drawing/2014/main" id="{6B09ED3A-8EC7-42CA-B68B-1377E5460E75}"/>
              </a:ext>
            </a:extLst>
          </p:cNvPr>
          <p:cNvSpPr>
            <a:spLocks noGrp="1"/>
          </p:cNvSpPr>
          <p:nvPr>
            <p:ph type="body" idx="30"/>
          </p:nvPr>
        </p:nvSpPr>
        <p:spPr>
          <a:xfrm>
            <a:off x="3849262" y="5513214"/>
            <a:ext cx="1828800" cy="343061"/>
          </a:xfrm>
        </p:spPr>
        <p:txBody>
          <a:bodyPr/>
          <a:lstStyle/>
          <a:p>
            <a:r>
              <a:rPr lang="en-US" dirty="0"/>
              <a:t>ROWAN MURPHY</a:t>
            </a:r>
          </a:p>
        </p:txBody>
      </p:sp>
      <p:sp>
        <p:nvSpPr>
          <p:cNvPr id="45" name="Text Placeholder 44">
            <a:extLst>
              <a:ext uri="{FF2B5EF4-FFF2-40B4-BE49-F238E27FC236}">
                <a16:creationId xmlns:a16="http://schemas.microsoft.com/office/drawing/2014/main" id="{021B5FEC-BECF-4604-A9AB-1C9E810794F6}"/>
              </a:ext>
            </a:extLst>
          </p:cNvPr>
          <p:cNvSpPr>
            <a:spLocks noGrp="1"/>
          </p:cNvSpPr>
          <p:nvPr>
            <p:ph type="body" idx="34"/>
          </p:nvPr>
        </p:nvSpPr>
        <p:spPr>
          <a:xfrm>
            <a:off x="3849262" y="5668583"/>
            <a:ext cx="1828800" cy="343061"/>
          </a:xfrm>
        </p:spPr>
        <p:txBody>
          <a:bodyPr/>
          <a:lstStyle/>
          <a:p>
            <a:r>
              <a:rPr lang="en-US" dirty="0"/>
              <a:t>SEO Strategist</a:t>
            </a:r>
          </a:p>
        </p:txBody>
      </p:sp>
      <p:pic>
        <p:nvPicPr>
          <p:cNvPr id="369" name="Picture Placeholder 368" descr="Headshot for team slides ">
            <a:extLst>
              <a:ext uri="{FF2B5EF4-FFF2-40B4-BE49-F238E27FC236}">
                <a16:creationId xmlns:a16="http://schemas.microsoft.com/office/drawing/2014/main" id="{3DD82FDB-1001-45E1-AA54-7904FCC108DE}"/>
              </a:ext>
            </a:extLst>
          </p:cNvPr>
          <p:cNvPicPr>
            <a:picLocks noGrp="1" noChangeAspect="1"/>
          </p:cNvPicPr>
          <p:nvPr>
            <p:ph type="pic" sz="quarter" idx="38"/>
          </p:nvPr>
        </p:nvPicPr>
        <p:blipFill rotWithShape="1">
          <a:blip r:embed="rId8">
            <a:extLst>
              <a:ext uri="{28A0092B-C50C-407E-A947-70E740481C1C}">
                <a14:useLocalDpi xmlns:a14="http://schemas.microsoft.com/office/drawing/2010/main" val="0"/>
              </a:ext>
            </a:extLst>
          </a:blip>
          <a:srcRect/>
          <a:stretch/>
        </p:blipFill>
        <p:spPr>
          <a:xfrm>
            <a:off x="6655584" y="4287711"/>
            <a:ext cx="1066800" cy="1066800"/>
          </a:xfrm>
        </p:spPr>
      </p:pic>
      <p:sp>
        <p:nvSpPr>
          <p:cNvPr id="42" name="Text Placeholder 41">
            <a:extLst>
              <a:ext uri="{FF2B5EF4-FFF2-40B4-BE49-F238E27FC236}">
                <a16:creationId xmlns:a16="http://schemas.microsoft.com/office/drawing/2014/main" id="{3E07A9F3-763B-41EA-AC65-8EDB2CA31B8A}"/>
              </a:ext>
            </a:extLst>
          </p:cNvPr>
          <p:cNvSpPr>
            <a:spLocks noGrp="1"/>
          </p:cNvSpPr>
          <p:nvPr>
            <p:ph type="body" idx="31"/>
          </p:nvPr>
        </p:nvSpPr>
        <p:spPr>
          <a:xfrm>
            <a:off x="6339926" y="5513214"/>
            <a:ext cx="1828800" cy="343061"/>
          </a:xfrm>
        </p:spPr>
        <p:txBody>
          <a:bodyPr/>
          <a:lstStyle/>
          <a:p>
            <a:r>
              <a:rPr lang="en-US" dirty="0"/>
              <a:t>ELIZABETH MOORE</a:t>
            </a:r>
          </a:p>
        </p:txBody>
      </p:sp>
      <p:sp>
        <p:nvSpPr>
          <p:cNvPr id="46" name="Text Placeholder 45">
            <a:extLst>
              <a:ext uri="{FF2B5EF4-FFF2-40B4-BE49-F238E27FC236}">
                <a16:creationId xmlns:a16="http://schemas.microsoft.com/office/drawing/2014/main" id="{53A42804-1F4C-424E-9CB4-D1CD97B11CDE}"/>
              </a:ext>
            </a:extLst>
          </p:cNvPr>
          <p:cNvSpPr>
            <a:spLocks noGrp="1"/>
          </p:cNvSpPr>
          <p:nvPr>
            <p:ph type="body" idx="35"/>
          </p:nvPr>
        </p:nvSpPr>
        <p:spPr>
          <a:xfrm>
            <a:off x="6339926" y="5668583"/>
            <a:ext cx="1813474" cy="343061"/>
          </a:xfrm>
        </p:spPr>
        <p:txBody>
          <a:bodyPr/>
          <a:lstStyle/>
          <a:p>
            <a:r>
              <a:rPr lang="en-US" dirty="0"/>
              <a:t>Product Designer</a:t>
            </a:r>
          </a:p>
        </p:txBody>
      </p:sp>
      <p:pic>
        <p:nvPicPr>
          <p:cNvPr id="371" name="Picture Placeholder 370" descr="Headshot for team slides ">
            <a:extLst>
              <a:ext uri="{FF2B5EF4-FFF2-40B4-BE49-F238E27FC236}">
                <a16:creationId xmlns:a16="http://schemas.microsoft.com/office/drawing/2014/main" id="{5DC64598-F871-46A7-9338-8EB7BF26BEB6}"/>
              </a:ext>
            </a:extLst>
          </p:cNvPr>
          <p:cNvPicPr>
            <a:picLocks noGrp="1" noChangeAspect="1"/>
          </p:cNvPicPr>
          <p:nvPr>
            <p:ph type="pic" sz="quarter" idx="29"/>
          </p:nvPr>
        </p:nvPicPr>
        <p:blipFill rotWithShape="1">
          <a:blip r:embed="rId9">
            <a:extLst>
              <a:ext uri="{28A0092B-C50C-407E-A947-70E740481C1C}">
                <a14:useLocalDpi xmlns:a14="http://schemas.microsoft.com/office/drawing/2010/main" val="0"/>
              </a:ext>
            </a:extLst>
          </a:blip>
          <a:srcRect/>
          <a:stretch/>
        </p:blipFill>
        <p:spPr>
          <a:xfrm>
            <a:off x="9136814" y="4287711"/>
            <a:ext cx="1066800" cy="1066800"/>
          </a:xfrm>
        </p:spPr>
      </p:pic>
      <p:sp>
        <p:nvSpPr>
          <p:cNvPr id="43" name="Text Placeholder 42">
            <a:extLst>
              <a:ext uri="{FF2B5EF4-FFF2-40B4-BE49-F238E27FC236}">
                <a16:creationId xmlns:a16="http://schemas.microsoft.com/office/drawing/2014/main" id="{7E484450-BE48-4C65-AEE1-5650AAC06067}"/>
              </a:ext>
            </a:extLst>
          </p:cNvPr>
          <p:cNvSpPr>
            <a:spLocks noGrp="1"/>
          </p:cNvSpPr>
          <p:nvPr>
            <p:ph type="body" idx="32"/>
          </p:nvPr>
        </p:nvSpPr>
        <p:spPr>
          <a:xfrm>
            <a:off x="8759806" y="5513214"/>
            <a:ext cx="1828800" cy="343061"/>
          </a:xfrm>
        </p:spPr>
        <p:txBody>
          <a:bodyPr/>
          <a:lstStyle/>
          <a:p>
            <a:r>
              <a:rPr lang="en-US" dirty="0"/>
              <a:t>ROBIN KLINE</a:t>
            </a:r>
          </a:p>
        </p:txBody>
      </p:sp>
      <p:sp>
        <p:nvSpPr>
          <p:cNvPr id="47" name="Text Placeholder 46">
            <a:extLst>
              <a:ext uri="{FF2B5EF4-FFF2-40B4-BE49-F238E27FC236}">
                <a16:creationId xmlns:a16="http://schemas.microsoft.com/office/drawing/2014/main" id="{8D8B5AD3-AE51-4D7A-AE7B-E9C350D0879B}"/>
              </a:ext>
            </a:extLst>
          </p:cNvPr>
          <p:cNvSpPr>
            <a:spLocks noGrp="1"/>
          </p:cNvSpPr>
          <p:nvPr>
            <p:ph type="body" idx="36"/>
          </p:nvPr>
        </p:nvSpPr>
        <p:spPr>
          <a:xfrm>
            <a:off x="8744480" y="5668583"/>
            <a:ext cx="1844126" cy="343061"/>
          </a:xfrm>
        </p:spPr>
        <p:txBody>
          <a:bodyPr/>
          <a:lstStyle/>
          <a:p>
            <a:r>
              <a:rPr lang="en-US" dirty="0"/>
              <a:t>Content Developer</a:t>
            </a:r>
          </a:p>
        </p:txBody>
      </p:sp>
      <p:sp>
        <p:nvSpPr>
          <p:cNvPr id="56" name="Date Placeholder 55">
            <a:extLst>
              <a:ext uri="{FF2B5EF4-FFF2-40B4-BE49-F238E27FC236}">
                <a16:creationId xmlns:a16="http://schemas.microsoft.com/office/drawing/2014/main" id="{B289356A-BDA0-4234-84F2-9F2F25D0D7BD}"/>
              </a:ext>
            </a:extLst>
          </p:cNvPr>
          <p:cNvSpPr>
            <a:spLocks noGrp="1"/>
          </p:cNvSpPr>
          <p:nvPr>
            <p:ph type="dt" sz="half" idx="10"/>
          </p:nvPr>
        </p:nvSpPr>
        <p:spPr>
          <a:xfrm>
            <a:off x="838200" y="6356350"/>
            <a:ext cx="2743200" cy="365125"/>
          </a:xfrm>
        </p:spPr>
        <p:txBody>
          <a:bodyPr/>
          <a:lstStyle/>
          <a:p>
            <a:r>
              <a:rPr lang="en-US" dirty="0"/>
              <a:t>20XX</a:t>
            </a:r>
          </a:p>
        </p:txBody>
      </p:sp>
      <p:sp>
        <p:nvSpPr>
          <p:cNvPr id="57" name="Footer Placeholder 56">
            <a:extLst>
              <a:ext uri="{FF2B5EF4-FFF2-40B4-BE49-F238E27FC236}">
                <a16:creationId xmlns:a16="http://schemas.microsoft.com/office/drawing/2014/main" id="{3A38BE84-957B-46B9-A315-4B5064DFF1A1}"/>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58" name="Slide Number Placeholder 57">
            <a:extLst>
              <a:ext uri="{FF2B5EF4-FFF2-40B4-BE49-F238E27FC236}">
                <a16:creationId xmlns:a16="http://schemas.microsoft.com/office/drawing/2014/main" id="{E1900601-8B04-4FF3-B06F-6BEFAC6556D3}"/>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spTree>
    <p:extLst>
      <p:ext uri="{BB962C8B-B14F-4D97-AF65-F5344CB8AC3E}">
        <p14:creationId xmlns:p14="http://schemas.microsoft.com/office/powerpoint/2010/main" val="4055079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PLAN FOR PRODUCT LAUNCH</a:t>
            </a:r>
          </a:p>
        </p:txBody>
      </p:sp>
      <p:graphicFrame>
        <p:nvGraphicFramePr>
          <p:cNvPr id="33" name="Content Placeholder 3" descr="Timeline Placeholder ">
            <a:extLst>
              <a:ext uri="{FF2B5EF4-FFF2-40B4-BE49-F238E27FC236}">
                <a16:creationId xmlns:a16="http://schemas.microsoft.com/office/drawing/2014/main" id="{7BC1F95D-CCD2-421B-B06B-706699FAAD5D}"/>
              </a:ext>
            </a:extLst>
          </p:cNvPr>
          <p:cNvGraphicFramePr>
            <a:graphicFrameLocks noGrp="1"/>
          </p:cNvGraphicFramePr>
          <p:nvPr>
            <p:ph type="dgm" sz="quarter" idx="15"/>
            <p:extLst>
              <p:ext uri="{D42A27DB-BD31-4B8C-83A1-F6EECF244321}">
                <p14:modId xmlns:p14="http://schemas.microsoft.com/office/powerpoint/2010/main" val="1178117526"/>
              </p:ext>
            </p:extLst>
          </p:nvPr>
        </p:nvGraphicFramePr>
        <p:xfrm>
          <a:off x="838200" y="2111375"/>
          <a:ext cx="10515600" cy="3744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3627CC26-34EF-4BB9-B289-9EC56B07D1E6}"/>
              </a:ext>
            </a:extLst>
          </p:cNvPr>
          <p:cNvSpPr>
            <a:spLocks noGrp="1"/>
          </p:cNvSpPr>
          <p:nvPr>
            <p:ph type="dt" sz="half" idx="10"/>
          </p:nvPr>
        </p:nvSpPr>
        <p:spPr>
          <a:xfrm>
            <a:off x="838200" y="6356350"/>
            <a:ext cx="2743200" cy="365125"/>
          </a:xfrm>
        </p:spPr>
        <p:txBody>
          <a:bodyPr/>
          <a:lstStyle/>
          <a:p>
            <a:r>
              <a:rPr lang="en-US" dirty="0"/>
              <a:t>20XX</a:t>
            </a:r>
          </a:p>
        </p:txBody>
      </p:sp>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Tree>
    <p:extLst>
      <p:ext uri="{BB962C8B-B14F-4D97-AF65-F5344CB8AC3E}">
        <p14:creationId xmlns:p14="http://schemas.microsoft.com/office/powerpoint/2010/main" val="2896385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DB88-62DD-4C41-977F-D59BEF14EE76}"/>
              </a:ext>
            </a:extLst>
          </p:cNvPr>
          <p:cNvSpPr>
            <a:spLocks noGrp="1"/>
          </p:cNvSpPr>
          <p:nvPr>
            <p:ph type="title"/>
          </p:nvPr>
        </p:nvSpPr>
        <p:spPr>
          <a:xfrm>
            <a:off x="838200" y="5509419"/>
            <a:ext cx="4082142" cy="585788"/>
          </a:xfrm>
        </p:spPr>
        <p:txBody>
          <a:bodyPr/>
          <a:lstStyle/>
          <a:p>
            <a:r>
              <a:rPr lang="en-US" dirty="0"/>
              <a:t>TIMELINE</a:t>
            </a:r>
          </a:p>
        </p:txBody>
      </p:sp>
      <p:sp>
        <p:nvSpPr>
          <p:cNvPr id="3" name="Text Placeholder 2">
            <a:extLst>
              <a:ext uri="{FF2B5EF4-FFF2-40B4-BE49-F238E27FC236}">
                <a16:creationId xmlns:a16="http://schemas.microsoft.com/office/drawing/2014/main" id="{AEF37E83-2D8B-42EF-A2C4-5D2BBDB1F05B}"/>
              </a:ext>
            </a:extLst>
          </p:cNvPr>
          <p:cNvSpPr>
            <a:spLocks noGrp="1"/>
          </p:cNvSpPr>
          <p:nvPr>
            <p:ph type="body" sz="quarter" idx="13"/>
          </p:nvPr>
        </p:nvSpPr>
        <p:spPr>
          <a:xfrm>
            <a:off x="166074" y="1507772"/>
            <a:ext cx="2141764" cy="514350"/>
          </a:xfrm>
        </p:spPr>
        <p:txBody>
          <a:bodyPr/>
          <a:lstStyle/>
          <a:p>
            <a:r>
              <a:rPr lang="en-US" dirty="0"/>
              <a:t>Q1</a:t>
            </a:r>
          </a:p>
        </p:txBody>
      </p:sp>
      <p:sp>
        <p:nvSpPr>
          <p:cNvPr id="4" name="Text Placeholder 3">
            <a:extLst>
              <a:ext uri="{FF2B5EF4-FFF2-40B4-BE49-F238E27FC236}">
                <a16:creationId xmlns:a16="http://schemas.microsoft.com/office/drawing/2014/main" id="{B0D77839-2CFD-4BC8-85DA-9EE69CCE1B20}"/>
              </a:ext>
            </a:extLst>
          </p:cNvPr>
          <p:cNvSpPr>
            <a:spLocks noGrp="1"/>
          </p:cNvSpPr>
          <p:nvPr>
            <p:ph type="body" sz="quarter" idx="14"/>
          </p:nvPr>
        </p:nvSpPr>
        <p:spPr>
          <a:xfrm>
            <a:off x="732131" y="2584097"/>
            <a:ext cx="2141764" cy="514350"/>
          </a:xfrm>
        </p:spPr>
        <p:txBody>
          <a:bodyPr/>
          <a:lstStyle/>
          <a:p>
            <a:r>
              <a:rPr lang="en-US" dirty="0"/>
              <a:t>Q2</a:t>
            </a:r>
          </a:p>
        </p:txBody>
      </p:sp>
      <p:sp>
        <p:nvSpPr>
          <p:cNvPr id="5" name="Text Placeholder 4">
            <a:extLst>
              <a:ext uri="{FF2B5EF4-FFF2-40B4-BE49-F238E27FC236}">
                <a16:creationId xmlns:a16="http://schemas.microsoft.com/office/drawing/2014/main" id="{57E386FF-C90F-4484-A843-D4BA75FFF002}"/>
              </a:ext>
            </a:extLst>
          </p:cNvPr>
          <p:cNvSpPr>
            <a:spLocks noGrp="1"/>
          </p:cNvSpPr>
          <p:nvPr>
            <p:ph type="body" sz="quarter" idx="15"/>
          </p:nvPr>
        </p:nvSpPr>
        <p:spPr>
          <a:xfrm>
            <a:off x="1338556" y="3660422"/>
            <a:ext cx="2141764" cy="514350"/>
          </a:xfrm>
        </p:spPr>
        <p:txBody>
          <a:bodyPr/>
          <a:lstStyle/>
          <a:p>
            <a:r>
              <a:rPr lang="en-US" dirty="0"/>
              <a:t>Q3</a:t>
            </a:r>
          </a:p>
        </p:txBody>
      </p:sp>
      <p:sp>
        <p:nvSpPr>
          <p:cNvPr id="6" name="Text Placeholder 5">
            <a:extLst>
              <a:ext uri="{FF2B5EF4-FFF2-40B4-BE49-F238E27FC236}">
                <a16:creationId xmlns:a16="http://schemas.microsoft.com/office/drawing/2014/main" id="{F30780D1-5C1B-411C-81ED-7B9970FCBF8A}"/>
              </a:ext>
            </a:extLst>
          </p:cNvPr>
          <p:cNvSpPr>
            <a:spLocks noGrp="1"/>
          </p:cNvSpPr>
          <p:nvPr>
            <p:ph type="body" sz="quarter" idx="16"/>
          </p:nvPr>
        </p:nvSpPr>
        <p:spPr>
          <a:xfrm>
            <a:off x="1922756" y="4736748"/>
            <a:ext cx="2141764" cy="514350"/>
          </a:xfrm>
        </p:spPr>
        <p:txBody>
          <a:bodyPr/>
          <a:lstStyle/>
          <a:p>
            <a:r>
              <a:rPr lang="en-US" dirty="0"/>
              <a:t>Q4</a:t>
            </a:r>
          </a:p>
        </p:txBody>
      </p:sp>
      <p:sp>
        <p:nvSpPr>
          <p:cNvPr id="12" name="Text Placeholder 11">
            <a:extLst>
              <a:ext uri="{FF2B5EF4-FFF2-40B4-BE49-F238E27FC236}">
                <a16:creationId xmlns:a16="http://schemas.microsoft.com/office/drawing/2014/main" id="{FABE7D8B-D1CD-44C0-AD2D-2ABA67684E97}"/>
              </a:ext>
            </a:extLst>
          </p:cNvPr>
          <p:cNvSpPr>
            <a:spLocks noGrp="1"/>
          </p:cNvSpPr>
          <p:nvPr>
            <p:ph type="body" sz="quarter" idx="17"/>
          </p:nvPr>
        </p:nvSpPr>
        <p:spPr>
          <a:xfrm>
            <a:off x="4401536" y="1613528"/>
            <a:ext cx="5102680" cy="1010842"/>
          </a:xfrm>
        </p:spPr>
        <p:txBody>
          <a:bodyPr>
            <a:normAutofit/>
          </a:bodyPr>
          <a:lstStyle/>
          <a:p>
            <a:r>
              <a:rPr lang="en-US" dirty="0"/>
              <a:t>Synergize scalable e-commerce</a:t>
            </a:r>
          </a:p>
        </p:txBody>
      </p:sp>
      <p:sp>
        <p:nvSpPr>
          <p:cNvPr id="13" name="Text Placeholder 12">
            <a:extLst>
              <a:ext uri="{FF2B5EF4-FFF2-40B4-BE49-F238E27FC236}">
                <a16:creationId xmlns:a16="http://schemas.microsoft.com/office/drawing/2014/main" id="{8C2F0B15-120C-423F-8EE5-F303B19D5CC5}"/>
              </a:ext>
            </a:extLst>
          </p:cNvPr>
          <p:cNvSpPr>
            <a:spLocks noGrp="1"/>
          </p:cNvSpPr>
          <p:nvPr>
            <p:ph type="body" sz="quarter" idx="18"/>
          </p:nvPr>
        </p:nvSpPr>
        <p:spPr>
          <a:xfrm>
            <a:off x="4986029" y="2682564"/>
            <a:ext cx="5102680" cy="1010842"/>
          </a:xfrm>
        </p:spPr>
        <p:txBody>
          <a:bodyPr>
            <a:normAutofit/>
          </a:bodyPr>
          <a:lstStyle/>
          <a:p>
            <a:r>
              <a:rPr lang="en-US" dirty="0"/>
              <a:t>Coordinate e-business applications</a:t>
            </a:r>
          </a:p>
        </p:txBody>
      </p:sp>
      <p:sp>
        <p:nvSpPr>
          <p:cNvPr id="14" name="Text Placeholder 13">
            <a:extLst>
              <a:ext uri="{FF2B5EF4-FFF2-40B4-BE49-F238E27FC236}">
                <a16:creationId xmlns:a16="http://schemas.microsoft.com/office/drawing/2014/main" id="{300D2644-F516-41F1-A88D-93673EA209A4}"/>
              </a:ext>
            </a:extLst>
          </p:cNvPr>
          <p:cNvSpPr>
            <a:spLocks noGrp="1"/>
          </p:cNvSpPr>
          <p:nvPr>
            <p:ph type="body" sz="quarter" idx="19"/>
          </p:nvPr>
        </p:nvSpPr>
        <p:spPr>
          <a:xfrm>
            <a:off x="5576938" y="3755394"/>
            <a:ext cx="5102680" cy="1010842"/>
          </a:xfrm>
        </p:spPr>
        <p:txBody>
          <a:bodyPr>
            <a:normAutofit/>
          </a:bodyPr>
          <a:lstStyle/>
          <a:p>
            <a:r>
              <a:rPr lang="en-US" dirty="0"/>
              <a:t>Deploy strategic networks with compelling e-business needs</a:t>
            </a:r>
          </a:p>
        </p:txBody>
      </p:sp>
      <p:sp>
        <p:nvSpPr>
          <p:cNvPr id="15" name="Text Placeholder 14">
            <a:extLst>
              <a:ext uri="{FF2B5EF4-FFF2-40B4-BE49-F238E27FC236}">
                <a16:creationId xmlns:a16="http://schemas.microsoft.com/office/drawing/2014/main" id="{9405A1F0-98C1-4B11-8D9A-3C009ADC44D0}"/>
              </a:ext>
            </a:extLst>
          </p:cNvPr>
          <p:cNvSpPr>
            <a:spLocks noGrp="1"/>
          </p:cNvSpPr>
          <p:nvPr>
            <p:ph type="body" sz="quarter" idx="20"/>
          </p:nvPr>
        </p:nvSpPr>
        <p:spPr>
          <a:xfrm>
            <a:off x="6175280" y="4824430"/>
            <a:ext cx="5102680" cy="1010842"/>
          </a:xfrm>
        </p:spPr>
        <p:txBody>
          <a:bodyPr>
            <a:normAutofit/>
          </a:bodyPr>
          <a:lstStyle/>
          <a:p>
            <a:r>
              <a:rPr lang="en-US" dirty="0"/>
              <a:t>Disseminate standardized metrics</a:t>
            </a:r>
          </a:p>
        </p:txBody>
      </p:sp>
      <p:sp>
        <p:nvSpPr>
          <p:cNvPr id="16" name="Date Placeholder 15">
            <a:extLst>
              <a:ext uri="{FF2B5EF4-FFF2-40B4-BE49-F238E27FC236}">
                <a16:creationId xmlns:a16="http://schemas.microsoft.com/office/drawing/2014/main" id="{24238BD7-9B10-4E64-B1B4-FDE6DD70AA60}"/>
              </a:ext>
            </a:extLst>
          </p:cNvPr>
          <p:cNvSpPr>
            <a:spLocks noGrp="1"/>
          </p:cNvSpPr>
          <p:nvPr>
            <p:ph type="dt" sz="half" idx="10"/>
          </p:nvPr>
        </p:nvSpPr>
        <p:spPr>
          <a:xfrm>
            <a:off x="838200" y="6356350"/>
            <a:ext cx="2743200" cy="365125"/>
          </a:xfrm>
        </p:spPr>
        <p:txBody>
          <a:bodyPr/>
          <a:lstStyle/>
          <a:p>
            <a:r>
              <a:rPr lang="en-US" dirty="0"/>
              <a:t>20XX</a:t>
            </a:r>
          </a:p>
        </p:txBody>
      </p:sp>
      <p:sp>
        <p:nvSpPr>
          <p:cNvPr id="17" name="Footer Placeholder 16">
            <a:extLst>
              <a:ext uri="{FF2B5EF4-FFF2-40B4-BE49-F238E27FC236}">
                <a16:creationId xmlns:a16="http://schemas.microsoft.com/office/drawing/2014/main" id="{CD3D67B7-A821-49FC-94BE-19EDE9D319A5}"/>
              </a:ext>
            </a:extLst>
          </p:cNvPr>
          <p:cNvSpPr>
            <a:spLocks noGrp="1"/>
          </p:cNvSpPr>
          <p:nvPr>
            <p:ph type="ftr" sz="quarter" idx="11"/>
          </p:nvPr>
        </p:nvSpPr>
        <p:spPr>
          <a:xfrm>
            <a:off x="6749143" y="6356350"/>
            <a:ext cx="3775981" cy="365125"/>
          </a:xfrm>
        </p:spPr>
        <p:txBody>
          <a:bodyPr/>
          <a:lstStyle/>
          <a:p>
            <a:r>
              <a:rPr lang="en-US" dirty="0"/>
              <a:t>PRESENTATION TITLE</a:t>
            </a:r>
          </a:p>
        </p:txBody>
      </p:sp>
      <p:sp>
        <p:nvSpPr>
          <p:cNvPr id="18" name="Slide Number Placeholder 17">
            <a:extLst>
              <a:ext uri="{FF2B5EF4-FFF2-40B4-BE49-F238E27FC236}">
                <a16:creationId xmlns:a16="http://schemas.microsoft.com/office/drawing/2014/main" id="{C8D6D0E8-3983-4B7D-ADB2-077E17AD3BD0}"/>
              </a:ext>
            </a:extLst>
          </p:cNvPr>
          <p:cNvSpPr>
            <a:spLocks noGrp="1"/>
          </p:cNvSpPr>
          <p:nvPr>
            <p:ph type="sldNum" sz="quarter" idx="12"/>
          </p:nvPr>
        </p:nvSpPr>
        <p:spPr>
          <a:xfrm>
            <a:off x="10810874" y="6356350"/>
            <a:ext cx="542925" cy="365125"/>
          </a:xfrm>
        </p:spPr>
        <p:txBody>
          <a:bodyPr/>
          <a:lstStyle/>
          <a:p>
            <a:fld id="{A49DFD55-3C28-40EF-9E31-A92D2E4017FF}" type="slidenum">
              <a:rPr lang="en-US" smtClean="0"/>
              <a:pPr/>
              <a:t>26</a:t>
            </a:fld>
            <a:endParaRPr lang="en-US" dirty="0"/>
          </a:p>
        </p:txBody>
      </p:sp>
    </p:spTree>
    <p:extLst>
      <p:ext uri="{BB962C8B-B14F-4D97-AF65-F5344CB8AC3E}">
        <p14:creationId xmlns:p14="http://schemas.microsoft.com/office/powerpoint/2010/main" val="332104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AREAS OF FOCUS</a:t>
            </a:r>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2933700" y="2776936"/>
            <a:ext cx="3924300" cy="823912"/>
          </a:xfrm>
        </p:spPr>
        <p:txBody>
          <a:bodyPr/>
          <a:lstStyle/>
          <a:p>
            <a:r>
              <a:rPr lang="en-US" dirty="0"/>
              <a:t>B2B MARKET SCENARIOS</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700" y="3834606"/>
            <a:ext cx="3924300" cy="1997867"/>
          </a:xfrm>
        </p:spPr>
        <p:txBody>
          <a:bodyPr>
            <a:normAutofit/>
          </a:bodyPr>
          <a:lstStyle/>
          <a:p>
            <a:r>
              <a:rPr lang="en-US" dirty="0"/>
              <a:t>Develop winning strategies to keep ahead of the competition</a:t>
            </a:r>
          </a:p>
          <a:p>
            <a:r>
              <a:rPr lang="en-US" dirty="0"/>
              <a:t>​Capitalize on low hanging fruit to identify a ballpark value</a:t>
            </a:r>
          </a:p>
          <a:p>
            <a:r>
              <a:rPr lang="en-US" dirty="0"/>
              <a:t>​Visualize customer directed convergence​</a:t>
            </a:r>
          </a:p>
        </p:txBody>
      </p:sp>
      <p:sp>
        <p:nvSpPr>
          <p:cNvPr id="5" name="Text Placeholder 4">
            <a:extLst>
              <a:ext uri="{FF2B5EF4-FFF2-40B4-BE49-F238E27FC236}">
                <a16:creationId xmlns:a16="http://schemas.microsoft.com/office/drawing/2014/main" id="{91CDEC5F-B8EE-4BC1-843F-13135E6E7AB2}"/>
              </a:ext>
            </a:extLst>
          </p:cNvPr>
          <p:cNvSpPr>
            <a:spLocks noGrp="1"/>
          </p:cNvSpPr>
          <p:nvPr>
            <p:ph type="body" sz="quarter" idx="3"/>
          </p:nvPr>
        </p:nvSpPr>
        <p:spPr>
          <a:xfrm>
            <a:off x="7410173" y="2776936"/>
            <a:ext cx="3943627" cy="823912"/>
          </a:xfrm>
        </p:spPr>
        <p:txBody>
          <a:bodyPr/>
          <a:lstStyle/>
          <a:p>
            <a:r>
              <a:rPr lang="en-US" dirty="0"/>
              <a:t>CLOUD-BASED OPPORTUNITIES</a:t>
            </a:r>
          </a:p>
        </p:txBody>
      </p:sp>
      <p:sp>
        <p:nvSpPr>
          <p:cNvPr id="6" name="Content Placeholder 5">
            <a:extLst>
              <a:ext uri="{FF2B5EF4-FFF2-40B4-BE49-F238E27FC236}">
                <a16:creationId xmlns:a16="http://schemas.microsoft.com/office/drawing/2014/main" id="{50B65871-FA95-449A-B8BC-90486DE532EF}"/>
              </a:ext>
            </a:extLst>
          </p:cNvPr>
          <p:cNvSpPr>
            <a:spLocks noGrp="1"/>
          </p:cNvSpPr>
          <p:nvPr>
            <p:ph sz="quarter" idx="4"/>
          </p:nvPr>
        </p:nvSpPr>
        <p:spPr>
          <a:xfrm>
            <a:off x="7410173" y="3834606"/>
            <a:ext cx="3943627" cy="1997867"/>
          </a:xfrm>
        </p:spPr>
        <p:txBody>
          <a:bodyPr>
            <a:normAutofit/>
          </a:bodyPr>
          <a:lstStyle/>
          <a:p>
            <a:r>
              <a:rPr lang="en-US" dirty="0"/>
              <a:t>Iterative approaches to corporate strategy</a:t>
            </a:r>
          </a:p>
          <a:p>
            <a:r>
              <a:rPr lang="en-US" dirty="0"/>
              <a:t>​Establish a management framework from the inside​</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892177"/>
            <a:ext cx="8421688" cy="1325563"/>
          </a:xfrm>
        </p:spPr>
        <p:txBody>
          <a:bodyPr/>
          <a:lstStyle/>
          <a:p>
            <a:r>
              <a:rPr lang="en-US" dirty="0"/>
              <a:t>HOW WE GET THERE</a:t>
            </a:r>
          </a:p>
        </p:txBody>
      </p:sp>
      <p:sp>
        <p:nvSpPr>
          <p:cNvPr id="3" name="Text Placeholder 2">
            <a:extLst>
              <a:ext uri="{FF2B5EF4-FFF2-40B4-BE49-F238E27FC236}">
                <a16:creationId xmlns:a16="http://schemas.microsoft.com/office/drawing/2014/main" id="{D851C395-6BC4-4F00-B40B-069DBBB7C08B}"/>
              </a:ext>
            </a:extLst>
          </p:cNvPr>
          <p:cNvSpPr>
            <a:spLocks noGrp="1"/>
          </p:cNvSpPr>
          <p:nvPr>
            <p:ph type="body" idx="1"/>
          </p:nvPr>
        </p:nvSpPr>
        <p:spPr>
          <a:xfrm>
            <a:off x="1243104" y="2776936"/>
            <a:ext cx="2882475" cy="823912"/>
          </a:xfrm>
        </p:spPr>
        <p:txBody>
          <a:bodyPr/>
          <a:lstStyle/>
          <a:p>
            <a:r>
              <a:rPr lang="en-US" dirty="0"/>
              <a:t>ROI</a:t>
            </a:r>
          </a:p>
        </p:txBody>
      </p:sp>
      <p:sp>
        <p:nvSpPr>
          <p:cNvPr id="4" name="Content Placeholder 3">
            <a:extLst>
              <a:ext uri="{FF2B5EF4-FFF2-40B4-BE49-F238E27FC236}">
                <a16:creationId xmlns:a16="http://schemas.microsoft.com/office/drawing/2014/main" id="{A1D16151-9486-4A03-AE3A-F1CC562E0564}"/>
              </a:ext>
            </a:extLst>
          </p:cNvPr>
          <p:cNvSpPr>
            <a:spLocks noGrp="1"/>
          </p:cNvSpPr>
          <p:nvPr>
            <p:ph sz="half" idx="2"/>
          </p:nvPr>
        </p:nvSpPr>
        <p:spPr>
          <a:xfrm>
            <a:off x="1243104" y="3834606"/>
            <a:ext cx="2882475" cy="1997867"/>
          </a:xfrm>
        </p:spPr>
        <p:txBody>
          <a:bodyPr>
            <a:normAutofit/>
          </a:bodyPr>
          <a:lstStyle/>
          <a:p>
            <a:r>
              <a:rPr lang="en-US" dirty="0"/>
              <a:t>Envision multimedia-based expertise and cross-media growth strategies​</a:t>
            </a:r>
          </a:p>
          <a:p>
            <a:r>
              <a:rPr lang="en-US" dirty="0"/>
              <a:t>​Engage worldwide methodologies with web-enabled technologies​</a:t>
            </a:r>
          </a:p>
        </p:txBody>
      </p:sp>
      <p:sp>
        <p:nvSpPr>
          <p:cNvPr id="5" name="Text Placeholder 4">
            <a:extLst>
              <a:ext uri="{FF2B5EF4-FFF2-40B4-BE49-F238E27FC236}">
                <a16:creationId xmlns:a16="http://schemas.microsoft.com/office/drawing/2014/main" id="{DDE59236-37DD-4582-A2A0-3F9A13A3B55D}"/>
              </a:ext>
            </a:extLst>
          </p:cNvPr>
          <p:cNvSpPr>
            <a:spLocks noGrp="1"/>
          </p:cNvSpPr>
          <p:nvPr>
            <p:ph type="body" sz="quarter" idx="3"/>
          </p:nvPr>
        </p:nvSpPr>
        <p:spPr>
          <a:xfrm>
            <a:off x="4647665" y="2776936"/>
            <a:ext cx="2896671" cy="823912"/>
          </a:xfrm>
        </p:spPr>
        <p:txBody>
          <a:bodyPr/>
          <a:lstStyle/>
          <a:p>
            <a:r>
              <a:rPr lang="en-US" dirty="0"/>
              <a:t>NICHE MARKETS </a:t>
            </a:r>
          </a:p>
        </p:txBody>
      </p:sp>
      <p:sp>
        <p:nvSpPr>
          <p:cNvPr id="6" name="Content Placeholder 5">
            <a:extLst>
              <a:ext uri="{FF2B5EF4-FFF2-40B4-BE49-F238E27FC236}">
                <a16:creationId xmlns:a16="http://schemas.microsoft.com/office/drawing/2014/main" id="{DE1CCF0F-F0BB-42D7-B3C2-C29336739F32}"/>
              </a:ext>
            </a:extLst>
          </p:cNvPr>
          <p:cNvSpPr>
            <a:spLocks noGrp="1"/>
          </p:cNvSpPr>
          <p:nvPr>
            <p:ph sz="quarter" idx="4"/>
          </p:nvPr>
        </p:nvSpPr>
        <p:spPr>
          <a:xfrm>
            <a:off x="4647665" y="3834606"/>
            <a:ext cx="2896671" cy="1997867"/>
          </a:xfrm>
        </p:spPr>
        <p:txBody>
          <a:bodyPr>
            <a:normAutofit/>
          </a:bodyPr>
          <a:lstStyle/>
          <a:p>
            <a:r>
              <a:rPr lang="en-US" dirty="0"/>
              <a:t>Pursue scalable customer service through sustainable strategies​</a:t>
            </a:r>
          </a:p>
          <a:p>
            <a:r>
              <a:rPr lang="en-US" dirty="0"/>
              <a:t>Engage top-line web services with cutting-edge deliverables​​​</a:t>
            </a:r>
          </a:p>
        </p:txBody>
      </p:sp>
      <p:sp>
        <p:nvSpPr>
          <p:cNvPr id="7" name="Text Placeholder 6">
            <a:extLst>
              <a:ext uri="{FF2B5EF4-FFF2-40B4-BE49-F238E27FC236}">
                <a16:creationId xmlns:a16="http://schemas.microsoft.com/office/drawing/2014/main" id="{1F939793-2181-4A3D-9C5A-CE676CC83EC0}"/>
              </a:ext>
            </a:extLst>
          </p:cNvPr>
          <p:cNvSpPr>
            <a:spLocks noGrp="1"/>
          </p:cNvSpPr>
          <p:nvPr>
            <p:ph type="body" idx="13"/>
          </p:nvPr>
        </p:nvSpPr>
        <p:spPr>
          <a:xfrm>
            <a:off x="8066421" y="2776936"/>
            <a:ext cx="2882475" cy="823912"/>
          </a:xfrm>
        </p:spPr>
        <p:txBody>
          <a:bodyPr/>
          <a:lstStyle/>
          <a:p>
            <a:r>
              <a:rPr lang="en-US" dirty="0"/>
              <a:t>SUPPLY CHAINS</a:t>
            </a:r>
          </a:p>
        </p:txBody>
      </p:sp>
      <p:sp>
        <p:nvSpPr>
          <p:cNvPr id="8" name="Content Placeholder 7">
            <a:extLst>
              <a:ext uri="{FF2B5EF4-FFF2-40B4-BE49-F238E27FC236}">
                <a16:creationId xmlns:a16="http://schemas.microsoft.com/office/drawing/2014/main" id="{C9FA0B0D-7B36-4D63-86BD-20E6E1B6A0D8}"/>
              </a:ext>
            </a:extLst>
          </p:cNvPr>
          <p:cNvSpPr>
            <a:spLocks noGrp="1"/>
          </p:cNvSpPr>
          <p:nvPr>
            <p:ph sz="half" idx="14"/>
          </p:nvPr>
        </p:nvSpPr>
        <p:spPr>
          <a:xfrm>
            <a:off x="8066421" y="3834606"/>
            <a:ext cx="2882475" cy="1997867"/>
          </a:xfrm>
        </p:spPr>
        <p:txBody>
          <a:bodyPr>
            <a:normAutofit/>
          </a:bodyPr>
          <a:lstStyle/>
          <a:p>
            <a:r>
              <a:rPr lang="en-US" dirty="0"/>
              <a:t>Cultivate one-to-one customer service with robust ideas​</a:t>
            </a:r>
          </a:p>
          <a:p>
            <a:r>
              <a:rPr lang="en-US" dirty="0"/>
              <a:t>Maximize timely deliverables for real-time schemas​</a:t>
            </a:r>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28</a:t>
            </a:fld>
            <a:endParaRPr lang="en-US" dirty="0"/>
          </a:p>
        </p:txBody>
      </p:sp>
    </p:spTree>
    <p:extLst>
      <p:ext uri="{BB962C8B-B14F-4D97-AF65-F5344CB8AC3E}">
        <p14:creationId xmlns:p14="http://schemas.microsoft.com/office/powerpoint/2010/main" val="1429429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9"/>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660774"/>
            <a:ext cx="5111750" cy="1525588"/>
          </a:xfrm>
        </p:spPr>
        <p:txBody>
          <a:bodyPr>
            <a:normAutofit/>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757F8-0D5E-EF48-A1A5-084446687834}"/>
              </a:ext>
            </a:extLst>
          </p:cNvPr>
          <p:cNvSpPr txBox="1"/>
          <p:nvPr/>
        </p:nvSpPr>
        <p:spPr>
          <a:xfrm>
            <a:off x="248114" y="2817118"/>
            <a:ext cx="7488326" cy="3785652"/>
          </a:xfrm>
          <a:prstGeom prst="rect">
            <a:avLst/>
          </a:prstGeom>
          <a:noFill/>
        </p:spPr>
        <p:txBody>
          <a:bodyPr wrap="square">
            <a:spAutoFit/>
          </a:bodyPr>
          <a:lstStyle/>
          <a:p>
            <a:pPr marL="0" indent="0">
              <a:buNone/>
            </a:pPr>
            <a:r>
              <a:rPr lang="en-US" sz="2400" b="1" dirty="0"/>
              <a:t>Matt Gordon</a:t>
            </a:r>
          </a:p>
          <a:p>
            <a:pPr marL="0" indent="0">
              <a:buNone/>
            </a:pPr>
            <a:r>
              <a:rPr lang="en-US" sz="2400" dirty="0"/>
              <a:t>Senior Architect</a:t>
            </a:r>
          </a:p>
          <a:p>
            <a:pPr marL="0" indent="0">
              <a:buNone/>
            </a:pPr>
            <a:r>
              <a:rPr lang="en-US" sz="2400" dirty="0">
                <a:hlinkClick r:id="rId3"/>
              </a:rPr>
              <a:t>matt@sqlatspeed.com</a:t>
            </a:r>
            <a:endParaRPr lang="en-US" sz="2400" dirty="0"/>
          </a:p>
          <a:p>
            <a:pPr marL="0" indent="0">
              <a:buNone/>
            </a:pPr>
            <a:endParaRPr lang="en-US" sz="2400" dirty="0"/>
          </a:p>
          <a:p>
            <a:pPr marL="0" indent="0">
              <a:buNone/>
            </a:pPr>
            <a:r>
              <a:rPr lang="en-US" sz="2400" dirty="0"/>
              <a:t>       : @</a:t>
            </a:r>
            <a:r>
              <a:rPr lang="en-US" sz="2400" dirty="0" err="1"/>
              <a:t>sqlatspeed</a:t>
            </a:r>
            <a:endParaRPr lang="en-US" sz="2400" dirty="0"/>
          </a:p>
          <a:p>
            <a:pPr marL="0" indent="0">
              <a:buNone/>
            </a:pPr>
            <a:endParaRPr lang="en-US" sz="2400" dirty="0"/>
          </a:p>
          <a:p>
            <a:pPr marL="0" indent="0">
              <a:buNone/>
            </a:pPr>
            <a:r>
              <a:rPr lang="en-US" sz="2400" dirty="0">
                <a:hlinkClick r:id="rId4"/>
              </a:rPr>
              <a:t>www.sqlatspeed.com</a:t>
            </a:r>
            <a:endParaRPr lang="en-US" sz="2400" dirty="0"/>
          </a:p>
          <a:p>
            <a:pPr marL="0" indent="0">
              <a:buNone/>
            </a:pPr>
            <a:endParaRPr lang="en-US" sz="2400" dirty="0"/>
          </a:p>
          <a:p>
            <a:endParaRPr lang="en-US" sz="2400" dirty="0"/>
          </a:p>
          <a:p>
            <a:pPr marL="0" indent="0">
              <a:buNone/>
            </a:pPr>
            <a:endParaRPr lang="en-US" sz="2400" dirty="0"/>
          </a:p>
        </p:txBody>
      </p:sp>
      <p:pic>
        <p:nvPicPr>
          <p:cNvPr id="4" name="Picture 2">
            <a:extLst>
              <a:ext uri="{FF2B5EF4-FFF2-40B4-BE49-F238E27FC236}">
                <a16:creationId xmlns:a16="http://schemas.microsoft.com/office/drawing/2014/main" id="{BBB3F85B-7E09-3B48-AFDD-98DDB8A59D92}"/>
              </a:ext>
            </a:extLst>
          </p:cNvPr>
          <p:cNvPicPr>
            <a:picLocks noChangeAspect="1" noChangeArrowheads="1"/>
          </p:cNvPicPr>
          <p:nvPr/>
        </p:nvPicPr>
        <p:blipFill>
          <a:blip r:embed="rId5"/>
          <a:srcRect/>
          <a:stretch/>
        </p:blipFill>
        <p:spPr bwMode="auto">
          <a:xfrm>
            <a:off x="3992277" y="586023"/>
            <a:ext cx="3903206" cy="542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54279-130B-174F-BA28-16B84BD95A1D}"/>
              </a:ext>
            </a:extLst>
          </p:cNvPr>
          <p:cNvPicPr>
            <a:picLocks noChangeAspect="1"/>
          </p:cNvPicPr>
          <p:nvPr/>
        </p:nvPicPr>
        <p:blipFill>
          <a:blip r:embed="rId6"/>
          <a:stretch>
            <a:fillRect/>
          </a:stretch>
        </p:blipFill>
        <p:spPr>
          <a:xfrm>
            <a:off x="350856" y="4316232"/>
            <a:ext cx="374305" cy="374305"/>
          </a:xfrm>
          <a:prstGeom prst="rect">
            <a:avLst/>
          </a:prstGeom>
        </p:spPr>
      </p:pic>
      <p:pic>
        <p:nvPicPr>
          <p:cNvPr id="7" name="Picture 6">
            <a:extLst>
              <a:ext uri="{FF2B5EF4-FFF2-40B4-BE49-F238E27FC236}">
                <a16:creationId xmlns:a16="http://schemas.microsoft.com/office/drawing/2014/main" id="{6D2A7D13-53E4-004B-AA1D-112AC45023EB}"/>
              </a:ext>
            </a:extLst>
          </p:cNvPr>
          <p:cNvPicPr>
            <a:picLocks noChangeAspect="1"/>
          </p:cNvPicPr>
          <p:nvPr/>
        </p:nvPicPr>
        <p:blipFill>
          <a:blip r:embed="rId7"/>
          <a:srcRect/>
          <a:stretch/>
        </p:blipFill>
        <p:spPr>
          <a:xfrm>
            <a:off x="6386860" y="2844132"/>
            <a:ext cx="1742108" cy="2496787"/>
          </a:xfrm>
          <a:prstGeom prst="rect">
            <a:avLst/>
          </a:prstGeom>
        </p:spPr>
      </p:pic>
      <p:pic>
        <p:nvPicPr>
          <p:cNvPr id="8" name="Picture 7" descr="A picture containing grass, sky, outdoor, car&#10;&#10;Description automatically generated">
            <a:extLst>
              <a:ext uri="{FF2B5EF4-FFF2-40B4-BE49-F238E27FC236}">
                <a16:creationId xmlns:a16="http://schemas.microsoft.com/office/drawing/2014/main" id="{AE37B3DB-34A6-C342-87B5-CCAED263BCBC}"/>
              </a:ext>
            </a:extLst>
          </p:cNvPr>
          <p:cNvPicPr>
            <a:picLocks noChangeAspect="1"/>
          </p:cNvPicPr>
          <p:nvPr/>
        </p:nvPicPr>
        <p:blipFill>
          <a:blip r:embed="rId8"/>
          <a:stretch>
            <a:fillRect/>
          </a:stretch>
        </p:blipFill>
        <p:spPr>
          <a:xfrm>
            <a:off x="8269130" y="2844132"/>
            <a:ext cx="3280475" cy="245540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815EB03-B4A2-960D-F7AA-435953A5D088}"/>
              </a:ext>
            </a:extLst>
          </p:cNvPr>
          <p:cNvPicPr>
            <a:picLocks noChangeAspect="1"/>
          </p:cNvPicPr>
          <p:nvPr/>
        </p:nvPicPr>
        <p:blipFill>
          <a:blip r:embed="rId9"/>
          <a:stretch>
            <a:fillRect/>
          </a:stretch>
        </p:blipFill>
        <p:spPr>
          <a:xfrm>
            <a:off x="4516554" y="2844132"/>
            <a:ext cx="1730144" cy="2452122"/>
          </a:xfrm>
          <a:prstGeom prst="rect">
            <a:avLst/>
          </a:prstGeom>
        </p:spPr>
      </p:pic>
    </p:spTree>
    <p:extLst>
      <p:ext uri="{BB962C8B-B14F-4D97-AF65-F5344CB8AC3E}">
        <p14:creationId xmlns:p14="http://schemas.microsoft.com/office/powerpoint/2010/main" val="25127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1371997"/>
          </a:xfrm>
        </p:spPr>
        <p:txBody>
          <a:bodyPr>
            <a:normAutofit/>
          </a:bodyPr>
          <a:lstStyle/>
          <a:p>
            <a:r>
              <a:rPr lang="en-US" dirty="0"/>
              <a:t>Mirjam Nilsson</a:t>
            </a:r>
          </a:p>
          <a:p>
            <a:r>
              <a:rPr lang="en-US" dirty="0"/>
              <a:t>mirjam@contoso.com</a:t>
            </a:r>
          </a:p>
          <a:p>
            <a:r>
              <a:rPr lang="en-US" dirty="0"/>
              <a:t>www.contoso.com</a:t>
            </a:r>
          </a:p>
        </p:txBody>
      </p:sp>
      <p:sp>
        <p:nvSpPr>
          <p:cNvPr id="4" name="Date Placeholder 3">
            <a:extLst>
              <a:ext uri="{FF2B5EF4-FFF2-40B4-BE49-F238E27FC236}">
                <a16:creationId xmlns:a16="http://schemas.microsoft.com/office/drawing/2014/main" id="{A47C7382-18E7-4821-8C61-461D6BBE08FC}"/>
              </a:ext>
            </a:extLst>
          </p:cNvPr>
          <p:cNvSpPr>
            <a:spLocks noGrp="1"/>
          </p:cNvSpPr>
          <p:nvPr>
            <p:ph type="dt" sz="half" idx="10"/>
          </p:nvPr>
        </p:nvSpPr>
        <p:spPr>
          <a:xfrm>
            <a:off x="4267200" y="6356350"/>
            <a:ext cx="1774371" cy="365125"/>
          </a:xfrm>
        </p:spPr>
        <p:txBody>
          <a:bodyPr/>
          <a:lstStyle/>
          <a:p>
            <a:r>
              <a:rPr lang="en-US" dirty="0"/>
              <a:t>20XX</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30</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D905-54BF-38AC-EE3F-2937DCF95A4E}"/>
              </a:ext>
            </a:extLst>
          </p:cNvPr>
          <p:cNvSpPr>
            <a:spLocks noGrp="1"/>
          </p:cNvSpPr>
          <p:nvPr>
            <p:ph type="title"/>
          </p:nvPr>
        </p:nvSpPr>
        <p:spPr/>
        <p:txBody>
          <a:bodyPr>
            <a:normAutofit/>
          </a:bodyPr>
          <a:lstStyle/>
          <a:p>
            <a:r>
              <a:rPr lang="en-US" sz="3600" dirty="0"/>
              <a:t>POLL</a:t>
            </a:r>
          </a:p>
        </p:txBody>
      </p:sp>
      <p:sp>
        <p:nvSpPr>
          <p:cNvPr id="3" name="Content Placeholder 2">
            <a:extLst>
              <a:ext uri="{FF2B5EF4-FFF2-40B4-BE49-F238E27FC236}">
                <a16:creationId xmlns:a16="http://schemas.microsoft.com/office/drawing/2014/main" id="{EDE44A81-58F4-3EBA-304A-26ECD40C4F6A}"/>
              </a:ext>
            </a:extLst>
          </p:cNvPr>
          <p:cNvSpPr>
            <a:spLocks noGrp="1"/>
          </p:cNvSpPr>
          <p:nvPr>
            <p:ph idx="1"/>
          </p:nvPr>
        </p:nvSpPr>
        <p:spPr>
          <a:xfrm>
            <a:off x="1333499" y="2924175"/>
            <a:ext cx="3372315" cy="2707191"/>
          </a:xfrm>
        </p:spPr>
        <p:txBody>
          <a:bodyPr>
            <a:normAutofit/>
          </a:bodyPr>
          <a:lstStyle/>
          <a:p>
            <a:r>
              <a:rPr lang="en-US" sz="2000" dirty="0"/>
              <a:t>What is your role now?</a:t>
            </a:r>
          </a:p>
          <a:p>
            <a:pPr marL="342900" indent="-342900">
              <a:buFont typeface="Arial" panose="020B0604020202020204" pitchFamily="34" charset="0"/>
              <a:buChar char="•"/>
            </a:pPr>
            <a:r>
              <a:rPr lang="en-US" sz="2000" dirty="0"/>
              <a:t>On-call/operations?</a:t>
            </a:r>
          </a:p>
          <a:p>
            <a:pPr marL="342900" indent="-342900">
              <a:buFont typeface="Arial" panose="020B0604020202020204" pitchFamily="34" charset="0"/>
              <a:buChar char="•"/>
            </a:pPr>
            <a:r>
              <a:rPr lang="en-US" sz="2000" dirty="0"/>
              <a:t>On-call/ops adjacent?</a:t>
            </a:r>
          </a:p>
          <a:p>
            <a:pPr marL="342900" indent="-342900">
              <a:buFont typeface="Arial" panose="020B0604020202020204" pitchFamily="34" charset="0"/>
              <a:buChar char="•"/>
            </a:pPr>
            <a:r>
              <a:rPr lang="en-US" sz="2000" dirty="0"/>
              <a:t>Something else</a:t>
            </a:r>
          </a:p>
        </p:txBody>
      </p:sp>
      <p:sp>
        <p:nvSpPr>
          <p:cNvPr id="4" name="Date Placeholder 3">
            <a:extLst>
              <a:ext uri="{FF2B5EF4-FFF2-40B4-BE49-F238E27FC236}">
                <a16:creationId xmlns:a16="http://schemas.microsoft.com/office/drawing/2014/main" id="{496D35A5-5738-09F6-4039-EF4EED31EA0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3EC1864D-5B84-D056-B431-290C364B25C8}"/>
              </a:ext>
            </a:extLst>
          </p:cNvPr>
          <p:cNvSpPr>
            <a:spLocks noGrp="1"/>
          </p:cNvSpPr>
          <p:nvPr>
            <p:ph type="ftr" sz="quarter" idx="11"/>
          </p:nvPr>
        </p:nvSpPr>
        <p:spPr/>
        <p:txBody>
          <a:bodyPr/>
          <a:lstStyle/>
          <a:p>
            <a:r>
              <a:rPr lang="en-US"/>
              <a:t>Who Is On Call For You?</a:t>
            </a:r>
            <a:endParaRPr lang="en-US" dirty="0"/>
          </a:p>
        </p:txBody>
      </p:sp>
      <p:sp>
        <p:nvSpPr>
          <p:cNvPr id="6" name="Slide Number Placeholder 5">
            <a:extLst>
              <a:ext uri="{FF2B5EF4-FFF2-40B4-BE49-F238E27FC236}">
                <a16:creationId xmlns:a16="http://schemas.microsoft.com/office/drawing/2014/main" id="{BC00941A-339D-CBE9-F5AE-DB5D70D6060D}"/>
              </a:ext>
            </a:extLst>
          </p:cNvPr>
          <p:cNvSpPr>
            <a:spLocks noGrp="1"/>
          </p:cNvSpPr>
          <p:nvPr>
            <p:ph type="sldNum" sz="quarter" idx="12"/>
          </p:nvPr>
        </p:nvSpPr>
        <p:spPr/>
        <p:txBody>
          <a:bodyPr/>
          <a:lstStyle/>
          <a:p>
            <a:fld id="{A49DFD55-3C28-40EF-9E31-A92D2E4017FF}" type="slidenum">
              <a:rPr lang="en-US" smtClean="0"/>
              <a:pPr/>
              <a:t>4</a:t>
            </a:fld>
            <a:endParaRPr lang="en-US" dirty="0"/>
          </a:p>
        </p:txBody>
      </p:sp>
    </p:spTree>
    <p:extLst>
      <p:ext uri="{BB962C8B-B14F-4D97-AF65-F5344CB8AC3E}">
        <p14:creationId xmlns:p14="http://schemas.microsoft.com/office/powerpoint/2010/main" val="226040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D47EB-8726-C808-3854-D3384669A621}"/>
              </a:ext>
            </a:extLst>
          </p:cNvPr>
          <p:cNvSpPr>
            <a:spLocks noGrp="1"/>
          </p:cNvSpPr>
          <p:nvPr>
            <p:ph type="title"/>
          </p:nvPr>
        </p:nvSpPr>
        <p:spPr/>
        <p:txBody>
          <a:bodyPr/>
          <a:lstStyle/>
          <a:p>
            <a:r>
              <a:rPr lang="en-US" sz="3600" dirty="0"/>
              <a:t>Agenda</a:t>
            </a:r>
            <a:br>
              <a:rPr lang="en-US" dirty="0"/>
            </a:br>
            <a:endParaRPr lang="en-US" dirty="0"/>
          </a:p>
        </p:txBody>
      </p:sp>
      <p:sp>
        <p:nvSpPr>
          <p:cNvPr id="3" name="Content Placeholder 2">
            <a:extLst>
              <a:ext uri="{FF2B5EF4-FFF2-40B4-BE49-F238E27FC236}">
                <a16:creationId xmlns:a16="http://schemas.microsoft.com/office/drawing/2014/main" id="{C8EFCF3E-FE0B-2127-920D-9EFE7E67CA97}"/>
              </a:ext>
            </a:extLst>
          </p:cNvPr>
          <p:cNvSpPr>
            <a:spLocks noGrp="1"/>
          </p:cNvSpPr>
          <p:nvPr>
            <p:ph idx="1"/>
          </p:nvPr>
        </p:nvSpPr>
        <p:spPr/>
        <p:txBody>
          <a:bodyPr>
            <a:normAutofit/>
          </a:bodyPr>
          <a:lstStyle/>
          <a:p>
            <a:r>
              <a:rPr lang="en-US" sz="2000" dirty="0"/>
              <a:t>Practical Advice</a:t>
            </a:r>
          </a:p>
          <a:p>
            <a:r>
              <a:rPr lang="en-US" sz="2000" dirty="0"/>
              <a:t>Let’s Share Stories</a:t>
            </a:r>
          </a:p>
          <a:p>
            <a:r>
              <a:rPr lang="en-US" sz="2000" dirty="0"/>
              <a:t>Personal Advice</a:t>
            </a:r>
          </a:p>
          <a:p>
            <a:r>
              <a:rPr lang="en-US" sz="2000" dirty="0"/>
              <a:t>Let’s Share Stories</a:t>
            </a:r>
          </a:p>
        </p:txBody>
      </p:sp>
      <p:sp>
        <p:nvSpPr>
          <p:cNvPr id="4" name="Date Placeholder 3">
            <a:extLst>
              <a:ext uri="{FF2B5EF4-FFF2-40B4-BE49-F238E27FC236}">
                <a16:creationId xmlns:a16="http://schemas.microsoft.com/office/drawing/2014/main" id="{EAFCC4E1-5943-BFF1-355B-923E90E44907}"/>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4B13649A-2677-B483-8DC5-6F90E5A36EF5}"/>
              </a:ext>
            </a:extLst>
          </p:cNvPr>
          <p:cNvSpPr>
            <a:spLocks noGrp="1"/>
          </p:cNvSpPr>
          <p:nvPr>
            <p:ph type="ftr" sz="quarter" idx="11"/>
          </p:nvPr>
        </p:nvSpPr>
        <p:spPr/>
        <p:txBody>
          <a:bodyPr/>
          <a:lstStyle/>
          <a:p>
            <a:r>
              <a:rPr lang="en-US"/>
              <a:t>Who Is On Call For You?</a:t>
            </a:r>
            <a:endParaRPr lang="en-US" dirty="0"/>
          </a:p>
        </p:txBody>
      </p:sp>
      <p:sp>
        <p:nvSpPr>
          <p:cNvPr id="6" name="Slide Number Placeholder 5">
            <a:extLst>
              <a:ext uri="{FF2B5EF4-FFF2-40B4-BE49-F238E27FC236}">
                <a16:creationId xmlns:a16="http://schemas.microsoft.com/office/drawing/2014/main" id="{E315C123-253C-CC7E-EC88-03A489A0F5F7}"/>
              </a:ext>
            </a:extLst>
          </p:cNvPr>
          <p:cNvSpPr>
            <a:spLocks noGrp="1"/>
          </p:cNvSpPr>
          <p:nvPr>
            <p:ph type="sldNum" sz="quarter" idx="12"/>
          </p:nvPr>
        </p:nvSpPr>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1545630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BDB56-BC4A-106F-5107-C369BD5492F9}"/>
              </a:ext>
            </a:extLst>
          </p:cNvPr>
          <p:cNvSpPr>
            <a:spLocks noGrp="1"/>
          </p:cNvSpPr>
          <p:nvPr>
            <p:ph type="title"/>
          </p:nvPr>
        </p:nvSpPr>
        <p:spPr/>
        <p:txBody>
          <a:bodyPr/>
          <a:lstStyle/>
          <a:p>
            <a:r>
              <a:rPr lang="en-US" dirty="0"/>
              <a:t>TECH WORKER BURNOUT </a:t>
            </a:r>
            <a:br>
              <a:rPr lang="en-US" dirty="0"/>
            </a:br>
            <a:r>
              <a:rPr lang="en-US" dirty="0"/>
              <a:t>IS REAL</a:t>
            </a:r>
          </a:p>
        </p:txBody>
      </p:sp>
      <p:sp>
        <p:nvSpPr>
          <p:cNvPr id="3" name="Text Placeholder 2">
            <a:extLst>
              <a:ext uri="{FF2B5EF4-FFF2-40B4-BE49-F238E27FC236}">
                <a16:creationId xmlns:a16="http://schemas.microsoft.com/office/drawing/2014/main" id="{A1540DCA-E912-1E27-DBC4-2360BB928101}"/>
              </a:ext>
            </a:extLst>
          </p:cNvPr>
          <p:cNvSpPr>
            <a:spLocks noGrp="1"/>
          </p:cNvSpPr>
          <p:nvPr>
            <p:ph type="body" idx="1"/>
          </p:nvPr>
        </p:nvSpPr>
        <p:spPr>
          <a:xfrm>
            <a:off x="1362074" y="3660773"/>
            <a:ext cx="6209603" cy="2405489"/>
          </a:xfrm>
        </p:spPr>
        <p:txBody>
          <a:bodyPr>
            <a:normAutofit/>
          </a:bodyPr>
          <a:lstStyle/>
          <a:p>
            <a:r>
              <a:rPr lang="en-US" sz="2000" dirty="0"/>
              <a:t>According to </a:t>
            </a:r>
            <a:r>
              <a:rPr lang="en-US" sz="2000" dirty="0">
                <a:hlinkClick r:id="rId3"/>
              </a:rPr>
              <a:t>Yerbo</a:t>
            </a:r>
            <a:r>
              <a:rPr lang="en-US" sz="2000" dirty="0"/>
              <a:t>:</a:t>
            </a:r>
          </a:p>
          <a:p>
            <a:pPr marL="342900" indent="-342900">
              <a:buFontTx/>
              <a:buChar char="-"/>
            </a:pPr>
            <a:r>
              <a:rPr lang="en-US" sz="2000" dirty="0"/>
              <a:t>43% feel disengaged from their work</a:t>
            </a:r>
          </a:p>
          <a:p>
            <a:pPr marL="342900" indent="-342900">
              <a:buFontTx/>
              <a:buChar char="-"/>
            </a:pPr>
            <a:r>
              <a:rPr lang="en-US" sz="2000" dirty="0"/>
              <a:t>51% feel they are achieving less than they should</a:t>
            </a:r>
          </a:p>
          <a:p>
            <a:pPr marL="342900" indent="-342900">
              <a:buFontTx/>
              <a:buChar char="-"/>
            </a:pPr>
            <a:r>
              <a:rPr lang="en-US" sz="2000" dirty="0"/>
              <a:t>56% of men/69% of women cannot relax once work is over</a:t>
            </a:r>
          </a:p>
        </p:txBody>
      </p:sp>
      <p:sp>
        <p:nvSpPr>
          <p:cNvPr id="4" name="Date Placeholder 3">
            <a:extLst>
              <a:ext uri="{FF2B5EF4-FFF2-40B4-BE49-F238E27FC236}">
                <a16:creationId xmlns:a16="http://schemas.microsoft.com/office/drawing/2014/main" id="{5769511C-4928-D914-1DA6-5AACAE3B01CF}"/>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75A760A6-B5C4-B1FB-E5EF-59A5DC8302DE}"/>
              </a:ext>
            </a:extLst>
          </p:cNvPr>
          <p:cNvSpPr>
            <a:spLocks noGrp="1"/>
          </p:cNvSpPr>
          <p:nvPr>
            <p:ph type="ftr" sz="quarter" idx="11"/>
          </p:nvPr>
        </p:nvSpPr>
        <p:spPr/>
        <p:txBody>
          <a:bodyPr/>
          <a:lstStyle/>
          <a:p>
            <a:r>
              <a:rPr lang="en-US" dirty="0"/>
              <a:t>Who Is On Call For You?</a:t>
            </a:r>
          </a:p>
        </p:txBody>
      </p:sp>
      <p:sp>
        <p:nvSpPr>
          <p:cNvPr id="6" name="Slide Number Placeholder 5">
            <a:extLst>
              <a:ext uri="{FF2B5EF4-FFF2-40B4-BE49-F238E27FC236}">
                <a16:creationId xmlns:a16="http://schemas.microsoft.com/office/drawing/2014/main" id="{2FE11231-3F73-7E1B-25C6-E0B80D0129E2}"/>
              </a:ext>
            </a:extLst>
          </p:cNvPr>
          <p:cNvSpPr>
            <a:spLocks noGrp="1"/>
          </p:cNvSpPr>
          <p:nvPr>
            <p:ph type="sldNum" sz="quarter" idx="12"/>
          </p:nvPr>
        </p:nvSpPr>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3031964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112D5-4BEC-5847-6661-FDBB776D0FF6}"/>
              </a:ext>
            </a:extLst>
          </p:cNvPr>
          <p:cNvSpPr>
            <a:spLocks noGrp="1"/>
          </p:cNvSpPr>
          <p:nvPr>
            <p:ph type="ctrTitle"/>
          </p:nvPr>
        </p:nvSpPr>
        <p:spPr/>
        <p:txBody>
          <a:bodyPr/>
          <a:lstStyle/>
          <a:p>
            <a:r>
              <a:rPr lang="en-US" dirty="0"/>
              <a:t>PRACTICAL TIPS</a:t>
            </a:r>
          </a:p>
        </p:txBody>
      </p:sp>
      <p:sp>
        <p:nvSpPr>
          <p:cNvPr id="3" name="Subtitle 2">
            <a:extLst>
              <a:ext uri="{FF2B5EF4-FFF2-40B4-BE49-F238E27FC236}">
                <a16:creationId xmlns:a16="http://schemas.microsoft.com/office/drawing/2014/main" id="{995BC41C-B976-1C23-A5E0-0ACE15E16E8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77967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942DB-DB7A-3D71-D858-3486424FEBF7}"/>
              </a:ext>
            </a:extLst>
          </p:cNvPr>
          <p:cNvSpPr>
            <a:spLocks noGrp="1"/>
          </p:cNvSpPr>
          <p:nvPr>
            <p:ph type="title"/>
          </p:nvPr>
        </p:nvSpPr>
        <p:spPr>
          <a:xfrm>
            <a:off x="1040652" y="927496"/>
            <a:ext cx="10110696" cy="1325563"/>
          </a:xfrm>
        </p:spPr>
        <p:txBody>
          <a:bodyPr/>
          <a:lstStyle/>
          <a:p>
            <a:r>
              <a:rPr lang="en-US" dirty="0"/>
              <a:t>How can we control the information we receive?</a:t>
            </a:r>
          </a:p>
        </p:txBody>
      </p:sp>
      <p:sp>
        <p:nvSpPr>
          <p:cNvPr id="3" name="Text Placeholder 2">
            <a:extLst>
              <a:ext uri="{FF2B5EF4-FFF2-40B4-BE49-F238E27FC236}">
                <a16:creationId xmlns:a16="http://schemas.microsoft.com/office/drawing/2014/main" id="{205E6014-20DF-D701-2B06-12E610D0B10A}"/>
              </a:ext>
            </a:extLst>
          </p:cNvPr>
          <p:cNvSpPr>
            <a:spLocks noGrp="1"/>
          </p:cNvSpPr>
          <p:nvPr>
            <p:ph type="body" idx="1"/>
          </p:nvPr>
        </p:nvSpPr>
        <p:spPr/>
        <p:txBody>
          <a:bodyPr/>
          <a:lstStyle/>
          <a:p>
            <a:r>
              <a:rPr lang="en-US" sz="2400" dirty="0"/>
              <a:t>MONITORING</a:t>
            </a:r>
          </a:p>
        </p:txBody>
      </p:sp>
      <p:sp>
        <p:nvSpPr>
          <p:cNvPr id="4" name="Content Placeholder 3">
            <a:extLst>
              <a:ext uri="{FF2B5EF4-FFF2-40B4-BE49-F238E27FC236}">
                <a16:creationId xmlns:a16="http://schemas.microsoft.com/office/drawing/2014/main" id="{A2EECCEF-9429-FBEB-DADA-1634E9237D9A}"/>
              </a:ext>
            </a:extLst>
          </p:cNvPr>
          <p:cNvSpPr>
            <a:spLocks noGrp="1"/>
          </p:cNvSpPr>
          <p:nvPr>
            <p:ph sz="half" idx="2"/>
          </p:nvPr>
        </p:nvSpPr>
        <p:spPr/>
        <p:txBody>
          <a:bodyPr>
            <a:normAutofit/>
          </a:bodyPr>
          <a:lstStyle/>
          <a:p>
            <a:pPr marL="285750" indent="-285750">
              <a:buFont typeface="Arial" panose="020B0604020202020204" pitchFamily="34" charset="0"/>
              <a:buChar char="•"/>
            </a:pPr>
            <a:r>
              <a:rPr lang="en-US" sz="1800" dirty="0"/>
              <a:t>Tools</a:t>
            </a:r>
          </a:p>
          <a:p>
            <a:pPr marL="285750" indent="-285750">
              <a:buFont typeface="Arial" panose="020B0604020202020204" pitchFamily="34" charset="0"/>
              <a:buChar char="•"/>
            </a:pPr>
            <a:r>
              <a:rPr lang="en-US" sz="1800" dirty="0"/>
              <a:t>Organized reporting</a:t>
            </a:r>
          </a:p>
          <a:p>
            <a:pPr marL="285750" indent="-285750">
              <a:buFont typeface="Arial" panose="020B0604020202020204" pitchFamily="34" charset="0"/>
              <a:buChar char="•"/>
            </a:pPr>
            <a:r>
              <a:rPr lang="en-US" sz="1800" dirty="0"/>
              <a:t>Proactive alerts</a:t>
            </a:r>
          </a:p>
          <a:p>
            <a:pPr marL="285750" indent="-285750">
              <a:buFont typeface="Arial" panose="020B0604020202020204" pitchFamily="34" charset="0"/>
              <a:buChar char="•"/>
            </a:pPr>
            <a:endParaRPr lang="en-US" sz="1800" dirty="0"/>
          </a:p>
        </p:txBody>
      </p:sp>
      <p:sp>
        <p:nvSpPr>
          <p:cNvPr id="5" name="Text Placeholder 4">
            <a:extLst>
              <a:ext uri="{FF2B5EF4-FFF2-40B4-BE49-F238E27FC236}">
                <a16:creationId xmlns:a16="http://schemas.microsoft.com/office/drawing/2014/main" id="{5706C9BD-6A0B-25AF-CC16-5EC988D97DBC}"/>
              </a:ext>
            </a:extLst>
          </p:cNvPr>
          <p:cNvSpPr>
            <a:spLocks noGrp="1"/>
          </p:cNvSpPr>
          <p:nvPr>
            <p:ph type="body" sz="quarter" idx="3"/>
          </p:nvPr>
        </p:nvSpPr>
        <p:spPr/>
        <p:txBody>
          <a:bodyPr/>
          <a:lstStyle/>
          <a:p>
            <a:r>
              <a:rPr lang="en-US" sz="2400" dirty="0"/>
              <a:t>MANAGEMENT</a:t>
            </a:r>
          </a:p>
        </p:txBody>
      </p:sp>
      <p:sp>
        <p:nvSpPr>
          <p:cNvPr id="6" name="Content Placeholder 5">
            <a:extLst>
              <a:ext uri="{FF2B5EF4-FFF2-40B4-BE49-F238E27FC236}">
                <a16:creationId xmlns:a16="http://schemas.microsoft.com/office/drawing/2014/main" id="{795C7062-95C6-D81D-23EF-EDD942CCEF12}"/>
              </a:ext>
            </a:extLst>
          </p:cNvPr>
          <p:cNvSpPr>
            <a:spLocks noGrp="1"/>
          </p:cNvSpPr>
          <p:nvPr>
            <p:ph sz="quarter" idx="4"/>
          </p:nvPr>
        </p:nvSpPr>
        <p:spPr/>
        <p:txBody>
          <a:bodyPr>
            <a:normAutofit/>
          </a:bodyPr>
          <a:lstStyle/>
          <a:p>
            <a:pPr marL="285750" indent="-285750">
              <a:buFont typeface="Arial" panose="020B0604020202020204" pitchFamily="34" charset="0"/>
              <a:buChar char="•"/>
            </a:pPr>
            <a:r>
              <a:rPr lang="en-US" sz="1800" dirty="0"/>
              <a:t>Processes</a:t>
            </a:r>
          </a:p>
          <a:p>
            <a:pPr marL="285750" indent="-285750">
              <a:buFont typeface="Arial" panose="020B0604020202020204" pitchFamily="34" charset="0"/>
              <a:buChar char="•"/>
            </a:pPr>
            <a:r>
              <a:rPr lang="en-US" sz="1800" dirty="0"/>
              <a:t>Procedures</a:t>
            </a:r>
          </a:p>
          <a:p>
            <a:pPr marL="285750" indent="-285750">
              <a:buFont typeface="Arial" panose="020B0604020202020204" pitchFamily="34" charset="0"/>
              <a:buChar char="•"/>
            </a:pPr>
            <a:r>
              <a:rPr lang="en-US" sz="1800" dirty="0"/>
              <a:t>Practice</a:t>
            </a:r>
          </a:p>
          <a:p>
            <a:pPr marL="285750" indent="-285750">
              <a:buFont typeface="Arial" panose="020B0604020202020204" pitchFamily="34" charset="0"/>
              <a:buChar char="•"/>
            </a:pPr>
            <a:r>
              <a:rPr lang="en-US" sz="1800" dirty="0"/>
              <a:t>Documentation</a:t>
            </a:r>
          </a:p>
        </p:txBody>
      </p:sp>
      <p:sp>
        <p:nvSpPr>
          <p:cNvPr id="7" name="Text Placeholder 6">
            <a:extLst>
              <a:ext uri="{FF2B5EF4-FFF2-40B4-BE49-F238E27FC236}">
                <a16:creationId xmlns:a16="http://schemas.microsoft.com/office/drawing/2014/main" id="{40C17B71-C3FB-37C0-767F-7264C5BF0DF5}"/>
              </a:ext>
            </a:extLst>
          </p:cNvPr>
          <p:cNvSpPr>
            <a:spLocks noGrp="1"/>
          </p:cNvSpPr>
          <p:nvPr>
            <p:ph type="body" idx="13"/>
          </p:nvPr>
        </p:nvSpPr>
        <p:spPr/>
        <p:txBody>
          <a:bodyPr/>
          <a:lstStyle/>
          <a:p>
            <a:r>
              <a:rPr lang="en-US" sz="2400" dirty="0"/>
              <a:t>ORGANIZATION</a:t>
            </a:r>
          </a:p>
        </p:txBody>
      </p:sp>
      <p:sp>
        <p:nvSpPr>
          <p:cNvPr id="8" name="Content Placeholder 7">
            <a:extLst>
              <a:ext uri="{FF2B5EF4-FFF2-40B4-BE49-F238E27FC236}">
                <a16:creationId xmlns:a16="http://schemas.microsoft.com/office/drawing/2014/main" id="{0CC8EA58-D5E8-7E48-897C-8FAD2F8FB507}"/>
              </a:ext>
            </a:extLst>
          </p:cNvPr>
          <p:cNvSpPr>
            <a:spLocks noGrp="1"/>
          </p:cNvSpPr>
          <p:nvPr>
            <p:ph sz="half" idx="14"/>
          </p:nvPr>
        </p:nvSpPr>
        <p:spPr/>
        <p:txBody>
          <a:bodyPr>
            <a:normAutofit/>
          </a:bodyPr>
          <a:lstStyle/>
          <a:p>
            <a:pPr marL="285750" indent="-285750">
              <a:buFont typeface="Arial" panose="020B0604020202020204" pitchFamily="34" charset="0"/>
              <a:buChar char="•"/>
            </a:pPr>
            <a:r>
              <a:rPr lang="en-US" sz="1800" dirty="0"/>
              <a:t>Inter-team responsibilities</a:t>
            </a:r>
          </a:p>
          <a:p>
            <a:pPr marL="285750" indent="-285750">
              <a:buFont typeface="Arial" panose="020B0604020202020204" pitchFamily="34" charset="0"/>
              <a:buChar char="•"/>
            </a:pPr>
            <a:r>
              <a:rPr lang="en-US" sz="1800" dirty="0"/>
              <a:t>Intra-team responsibilities</a:t>
            </a:r>
          </a:p>
          <a:p>
            <a:pPr marL="285750" indent="-285750">
              <a:buFont typeface="Arial" panose="020B0604020202020204" pitchFamily="34" charset="0"/>
              <a:buChar char="•"/>
            </a:pPr>
            <a:r>
              <a:rPr lang="en-US" sz="1800" dirty="0"/>
              <a:t>Escalation points</a:t>
            </a:r>
          </a:p>
        </p:txBody>
      </p:sp>
      <p:sp>
        <p:nvSpPr>
          <p:cNvPr id="9" name="Date Placeholder 8">
            <a:extLst>
              <a:ext uri="{FF2B5EF4-FFF2-40B4-BE49-F238E27FC236}">
                <a16:creationId xmlns:a16="http://schemas.microsoft.com/office/drawing/2014/main" id="{EEA6D11F-7D6B-076A-75CE-8EA9155716C9}"/>
              </a:ext>
            </a:extLst>
          </p:cNvPr>
          <p:cNvSpPr>
            <a:spLocks noGrp="1"/>
          </p:cNvSpPr>
          <p:nvPr>
            <p:ph type="dt" sz="half" idx="1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31BBAD74-061A-13F2-B15B-618C5594B175}"/>
              </a:ext>
            </a:extLst>
          </p:cNvPr>
          <p:cNvSpPr>
            <a:spLocks noGrp="1"/>
          </p:cNvSpPr>
          <p:nvPr>
            <p:ph type="ftr" sz="quarter" idx="11"/>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40E8B8EC-95D4-AB11-D3EA-F39F90979AD4}"/>
              </a:ext>
            </a:extLst>
          </p:cNvPr>
          <p:cNvSpPr>
            <a:spLocks noGrp="1"/>
          </p:cNvSpPr>
          <p:nvPr>
            <p:ph type="sldNum" sz="quarter" idx="12"/>
          </p:nvPr>
        </p:nvSpPr>
        <p:spPr/>
        <p:txBody>
          <a:bodyPr/>
          <a:lstStyle/>
          <a:p>
            <a:fld id="{A49DFD55-3C28-40EF-9E31-A92D2E4017FF}" type="slidenum">
              <a:rPr lang="en-US" smtClean="0"/>
              <a:pPr/>
              <a:t>8</a:t>
            </a:fld>
            <a:endParaRPr lang="en-US" dirty="0"/>
          </a:p>
        </p:txBody>
      </p:sp>
    </p:spTree>
    <p:extLst>
      <p:ext uri="{BB962C8B-B14F-4D97-AF65-F5344CB8AC3E}">
        <p14:creationId xmlns:p14="http://schemas.microsoft.com/office/powerpoint/2010/main" val="2919506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942DB-DB7A-3D71-D858-3486424FEBF7}"/>
              </a:ext>
            </a:extLst>
          </p:cNvPr>
          <p:cNvSpPr>
            <a:spLocks noGrp="1"/>
          </p:cNvSpPr>
          <p:nvPr>
            <p:ph type="title"/>
          </p:nvPr>
        </p:nvSpPr>
        <p:spPr>
          <a:xfrm>
            <a:off x="1040652" y="927496"/>
            <a:ext cx="10110696" cy="1325563"/>
          </a:xfrm>
        </p:spPr>
        <p:txBody>
          <a:bodyPr/>
          <a:lstStyle/>
          <a:p>
            <a:r>
              <a:rPr lang="en-US" dirty="0"/>
              <a:t>How can we control HOW WE REACT TO THAT INFORMATION?</a:t>
            </a:r>
          </a:p>
        </p:txBody>
      </p:sp>
      <p:sp>
        <p:nvSpPr>
          <p:cNvPr id="3" name="Text Placeholder 2">
            <a:extLst>
              <a:ext uri="{FF2B5EF4-FFF2-40B4-BE49-F238E27FC236}">
                <a16:creationId xmlns:a16="http://schemas.microsoft.com/office/drawing/2014/main" id="{205E6014-20DF-D701-2B06-12E610D0B10A}"/>
              </a:ext>
            </a:extLst>
          </p:cNvPr>
          <p:cNvSpPr>
            <a:spLocks noGrp="1"/>
          </p:cNvSpPr>
          <p:nvPr>
            <p:ph type="body" idx="1"/>
          </p:nvPr>
        </p:nvSpPr>
        <p:spPr/>
        <p:txBody>
          <a:bodyPr/>
          <a:lstStyle/>
          <a:p>
            <a:r>
              <a:rPr lang="en-US" sz="2400" dirty="0"/>
              <a:t>PROACTIVITY </a:t>
            </a:r>
          </a:p>
        </p:txBody>
      </p:sp>
      <p:sp>
        <p:nvSpPr>
          <p:cNvPr id="4" name="Content Placeholder 3">
            <a:extLst>
              <a:ext uri="{FF2B5EF4-FFF2-40B4-BE49-F238E27FC236}">
                <a16:creationId xmlns:a16="http://schemas.microsoft.com/office/drawing/2014/main" id="{A2EECCEF-9429-FBEB-DADA-1634E9237D9A}"/>
              </a:ext>
            </a:extLst>
          </p:cNvPr>
          <p:cNvSpPr>
            <a:spLocks noGrp="1"/>
          </p:cNvSpPr>
          <p:nvPr>
            <p:ph sz="half" idx="2"/>
          </p:nvPr>
        </p:nvSpPr>
        <p:spPr/>
        <p:txBody>
          <a:bodyPr>
            <a:normAutofit/>
          </a:bodyPr>
          <a:lstStyle/>
          <a:p>
            <a:pPr marL="285750" indent="-285750">
              <a:buFont typeface="Arial" panose="020B0604020202020204" pitchFamily="34" charset="0"/>
              <a:buChar char="•"/>
            </a:pPr>
            <a:r>
              <a:rPr lang="en-US" sz="1800" dirty="0"/>
              <a:t>Documented processes</a:t>
            </a:r>
          </a:p>
          <a:p>
            <a:pPr marL="285750" indent="-285750">
              <a:buFont typeface="Arial" panose="020B0604020202020204" pitchFamily="34" charset="0"/>
              <a:buChar char="•"/>
            </a:pPr>
            <a:r>
              <a:rPr lang="en-US" sz="1800" dirty="0"/>
              <a:t>Practice makes perfect</a:t>
            </a:r>
          </a:p>
          <a:p>
            <a:pPr marL="285750" indent="-285750">
              <a:buFont typeface="Arial" panose="020B0604020202020204" pitchFamily="34" charset="0"/>
              <a:buChar char="•"/>
            </a:pPr>
            <a:r>
              <a:rPr lang="en-US" sz="1800" dirty="0"/>
              <a:t>Team cross-training</a:t>
            </a:r>
          </a:p>
          <a:p>
            <a:pPr marL="285750" indent="-285750">
              <a:buFont typeface="Arial" panose="020B0604020202020204" pitchFamily="34" charset="0"/>
              <a:buChar char="•"/>
            </a:pPr>
            <a:endParaRPr lang="en-US" sz="1800" dirty="0"/>
          </a:p>
        </p:txBody>
      </p:sp>
      <p:sp>
        <p:nvSpPr>
          <p:cNvPr id="5" name="Text Placeholder 4">
            <a:extLst>
              <a:ext uri="{FF2B5EF4-FFF2-40B4-BE49-F238E27FC236}">
                <a16:creationId xmlns:a16="http://schemas.microsoft.com/office/drawing/2014/main" id="{5706C9BD-6A0B-25AF-CC16-5EC988D97DBC}"/>
              </a:ext>
            </a:extLst>
          </p:cNvPr>
          <p:cNvSpPr>
            <a:spLocks noGrp="1"/>
          </p:cNvSpPr>
          <p:nvPr>
            <p:ph type="body" sz="quarter" idx="3"/>
          </p:nvPr>
        </p:nvSpPr>
        <p:spPr/>
        <p:txBody>
          <a:bodyPr/>
          <a:lstStyle/>
          <a:p>
            <a:r>
              <a:rPr lang="en-US" sz="2400" dirty="0"/>
              <a:t>PATIENCE</a:t>
            </a:r>
          </a:p>
        </p:txBody>
      </p:sp>
      <p:sp>
        <p:nvSpPr>
          <p:cNvPr id="6" name="Content Placeholder 5">
            <a:extLst>
              <a:ext uri="{FF2B5EF4-FFF2-40B4-BE49-F238E27FC236}">
                <a16:creationId xmlns:a16="http://schemas.microsoft.com/office/drawing/2014/main" id="{795C7062-95C6-D81D-23EF-EDD942CCEF12}"/>
              </a:ext>
            </a:extLst>
          </p:cNvPr>
          <p:cNvSpPr>
            <a:spLocks noGrp="1"/>
          </p:cNvSpPr>
          <p:nvPr>
            <p:ph sz="quarter" idx="4"/>
          </p:nvPr>
        </p:nvSpPr>
        <p:spPr/>
        <p:txBody>
          <a:bodyPr>
            <a:normAutofit/>
          </a:bodyPr>
          <a:lstStyle/>
          <a:p>
            <a:pPr marL="285750" indent="-285750">
              <a:buFont typeface="Arial" panose="020B0604020202020204" pitchFamily="34" charset="0"/>
              <a:buChar char="•"/>
            </a:pPr>
            <a:r>
              <a:rPr lang="en-US" sz="1800" dirty="0"/>
              <a:t>Breathe deeply</a:t>
            </a:r>
          </a:p>
          <a:p>
            <a:pPr marL="285750" indent="-285750">
              <a:buFont typeface="Arial" panose="020B0604020202020204" pitchFamily="34" charset="0"/>
              <a:buChar char="•"/>
            </a:pPr>
            <a:r>
              <a:rPr lang="en-US" sz="1800" dirty="0"/>
              <a:t>Stand up</a:t>
            </a:r>
          </a:p>
          <a:p>
            <a:pPr marL="285750" indent="-285750">
              <a:buFont typeface="Arial" panose="020B0604020202020204" pitchFamily="34" charset="0"/>
              <a:buChar char="•"/>
            </a:pPr>
            <a:r>
              <a:rPr lang="en-US" sz="1800" dirty="0"/>
              <a:t>Move around</a:t>
            </a:r>
          </a:p>
        </p:txBody>
      </p:sp>
      <p:sp>
        <p:nvSpPr>
          <p:cNvPr id="7" name="Text Placeholder 6">
            <a:extLst>
              <a:ext uri="{FF2B5EF4-FFF2-40B4-BE49-F238E27FC236}">
                <a16:creationId xmlns:a16="http://schemas.microsoft.com/office/drawing/2014/main" id="{40C17B71-C3FB-37C0-767F-7264C5BF0DF5}"/>
              </a:ext>
            </a:extLst>
          </p:cNvPr>
          <p:cNvSpPr>
            <a:spLocks noGrp="1"/>
          </p:cNvSpPr>
          <p:nvPr>
            <p:ph type="body" idx="13"/>
          </p:nvPr>
        </p:nvSpPr>
        <p:spPr/>
        <p:txBody>
          <a:bodyPr/>
          <a:lstStyle/>
          <a:p>
            <a:r>
              <a:rPr lang="en-US" sz="2400" dirty="0"/>
              <a:t>FOCUS</a:t>
            </a:r>
          </a:p>
        </p:txBody>
      </p:sp>
      <p:sp>
        <p:nvSpPr>
          <p:cNvPr id="8" name="Content Placeholder 7">
            <a:extLst>
              <a:ext uri="{FF2B5EF4-FFF2-40B4-BE49-F238E27FC236}">
                <a16:creationId xmlns:a16="http://schemas.microsoft.com/office/drawing/2014/main" id="{0CC8EA58-D5E8-7E48-897C-8FAD2F8FB507}"/>
              </a:ext>
            </a:extLst>
          </p:cNvPr>
          <p:cNvSpPr>
            <a:spLocks noGrp="1"/>
          </p:cNvSpPr>
          <p:nvPr>
            <p:ph sz="half" idx="14"/>
          </p:nvPr>
        </p:nvSpPr>
        <p:spPr/>
        <p:txBody>
          <a:bodyPr>
            <a:normAutofit/>
          </a:bodyPr>
          <a:lstStyle/>
          <a:p>
            <a:pPr marL="285750" indent="-285750">
              <a:buFont typeface="Arial" panose="020B0604020202020204" pitchFamily="34" charset="0"/>
              <a:buChar char="•"/>
            </a:pPr>
            <a:r>
              <a:rPr lang="en-US" sz="1800" dirty="0"/>
              <a:t>Is it my team’s issue?</a:t>
            </a:r>
          </a:p>
          <a:p>
            <a:pPr marL="285750" indent="-285750">
              <a:buFont typeface="Arial" panose="020B0604020202020204" pitchFamily="34" charset="0"/>
              <a:buChar char="•"/>
            </a:pPr>
            <a:r>
              <a:rPr lang="en-US" sz="1800" dirty="0"/>
              <a:t>Should other teams be engaged?</a:t>
            </a:r>
          </a:p>
          <a:p>
            <a:pPr marL="285750" indent="-285750">
              <a:buFont typeface="Arial" panose="020B0604020202020204" pitchFamily="34" charset="0"/>
              <a:buChar char="•"/>
            </a:pPr>
            <a:r>
              <a:rPr lang="en-US" sz="1800" dirty="0"/>
              <a:t>Has anything recently changed in the environment?</a:t>
            </a:r>
          </a:p>
        </p:txBody>
      </p:sp>
      <p:sp>
        <p:nvSpPr>
          <p:cNvPr id="9" name="Date Placeholder 8">
            <a:extLst>
              <a:ext uri="{FF2B5EF4-FFF2-40B4-BE49-F238E27FC236}">
                <a16:creationId xmlns:a16="http://schemas.microsoft.com/office/drawing/2014/main" id="{EEA6D11F-7D6B-076A-75CE-8EA9155716C9}"/>
              </a:ext>
            </a:extLst>
          </p:cNvPr>
          <p:cNvSpPr>
            <a:spLocks noGrp="1"/>
          </p:cNvSpPr>
          <p:nvPr>
            <p:ph type="dt" sz="half" idx="1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31BBAD74-061A-13F2-B15B-618C5594B175}"/>
              </a:ext>
            </a:extLst>
          </p:cNvPr>
          <p:cNvSpPr>
            <a:spLocks noGrp="1"/>
          </p:cNvSpPr>
          <p:nvPr>
            <p:ph type="ftr" sz="quarter" idx="11"/>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40E8B8EC-95D4-AB11-D3EA-F39F90979AD4}"/>
              </a:ext>
            </a:extLst>
          </p:cNvPr>
          <p:cNvSpPr>
            <a:spLocks noGrp="1"/>
          </p:cNvSpPr>
          <p:nvPr>
            <p:ph type="sldNum" sz="quarter" idx="12"/>
          </p:nvPr>
        </p:nvSpPr>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2936261072"/>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Print Version">
  <a:themeElements>
    <a:clrScheme name="Theme colors">
      <a:dk1>
        <a:srgbClr val="424242"/>
      </a:dk1>
      <a:lt1>
        <a:srgbClr val="FFFFFF"/>
      </a:lt1>
      <a:dk2>
        <a:srgbClr val="232F3E"/>
      </a:dk2>
      <a:lt2>
        <a:srgbClr val="EAEAEA"/>
      </a:lt2>
      <a:accent1>
        <a:srgbClr val="2B195D"/>
      </a:accent1>
      <a:accent2>
        <a:srgbClr val="232C3D"/>
      </a:accent2>
      <a:accent3>
        <a:srgbClr val="FCB823"/>
      </a:accent3>
      <a:accent4>
        <a:srgbClr val="1F5D82"/>
      </a:accent4>
      <a:accent5>
        <a:srgbClr val="6CA7CF"/>
      </a:accent5>
      <a:accent6>
        <a:srgbClr val="2FB677"/>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Centric Master Template" id="{798E707F-049F-0E49-9F87-98F6005F5380}" vid="{1C075B54-6D7B-0545-AE14-C0773668831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{1E7684CD-69E2-47C8-9242-73A4634D9429}tf67328976_win32</Template>
  <TotalTime>1462</TotalTime>
  <Words>1123</Words>
  <Application>Microsoft Office PowerPoint</Application>
  <PresentationFormat>Widescreen</PresentationFormat>
  <Paragraphs>307</Paragraphs>
  <Slides>30</Slides>
  <Notes>8</Notes>
  <HiddenSlides>14</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30</vt:i4>
      </vt:variant>
    </vt:vector>
  </HeadingPairs>
  <TitlesOfParts>
    <vt:vector size="36" baseType="lpstr">
      <vt:lpstr>Arial</vt:lpstr>
      <vt:lpstr>Calibri</vt:lpstr>
      <vt:lpstr>IBM Plex Sans</vt:lpstr>
      <vt:lpstr>Tenorite</vt:lpstr>
      <vt:lpstr>Office Theme</vt:lpstr>
      <vt:lpstr>Print Version</vt:lpstr>
      <vt:lpstr>Who is on call for you?</vt:lpstr>
      <vt:lpstr>PowerPoint Presentation</vt:lpstr>
      <vt:lpstr>PowerPoint Presentation</vt:lpstr>
      <vt:lpstr>POLL</vt:lpstr>
      <vt:lpstr>Agenda </vt:lpstr>
      <vt:lpstr>TECH WORKER BURNOUT  IS REAL</vt:lpstr>
      <vt:lpstr>PRACTICAL TIPS</vt:lpstr>
      <vt:lpstr>How can we control the information we receive?</vt:lpstr>
      <vt:lpstr>How can we control HOW WE REACT TO THAT INFORMATION?</vt:lpstr>
      <vt:lpstr>Personal TIPS</vt:lpstr>
      <vt:lpstr>“IF we &lt;MESS&gt; UP, NOBODY DIES”</vt:lpstr>
      <vt:lpstr>STEP BACK AND GAIN SOME PERSPECTIVE</vt:lpstr>
      <vt:lpstr>YOU ARE NOT HIGHLY AVAILABLE</vt:lpstr>
      <vt:lpstr>YOU ARE VALUABLE</vt:lpstr>
      <vt:lpstr>PowerPoint Presentation</vt:lpstr>
      <vt:lpstr>PowerPoint Presentation</vt:lpstr>
      <vt:lpstr>AGENDA</vt:lpstr>
      <vt:lpstr>INTRODUCTION</vt:lpstr>
      <vt:lpstr>PRIMARY GOALS</vt:lpstr>
      <vt:lpstr>QUARTERLY PERFORMANCE</vt:lpstr>
      <vt:lpstr>AREAS OF GROWTH</vt:lpstr>
      <vt:lpstr>BUSINESS OPPORTUNITIES ARE LIKE BUSES. THERE'S ALWAYS ANOTHER ONE COMING.​</vt:lpstr>
      <vt:lpstr>MEET OUR TEAM</vt:lpstr>
      <vt:lpstr>MEET OUR TEAM  </vt:lpstr>
      <vt:lpstr>PLAN FOR PRODUCT LAUNCH</vt:lpstr>
      <vt:lpstr>TIMELINE</vt:lpstr>
      <vt:lpstr>AREAS OF FOCUS</vt:lpstr>
      <vt:lpstr>HOW WE GET THERE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Matt Gordon</dc:creator>
  <cp:lastModifiedBy>Matt Gordon</cp:lastModifiedBy>
  <cp:revision>1</cp:revision>
  <dcterms:created xsi:type="dcterms:W3CDTF">2023-05-05T18:06:20Z</dcterms:created>
  <dcterms:modified xsi:type="dcterms:W3CDTF">2023-05-06T18:29:03Z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